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29216" y="678979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5626" y="4635976"/>
            <a:ext cx="853948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510" y="2647232"/>
            <a:ext cx="7937500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0.jp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jp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55052" y="2566003"/>
            <a:ext cx="7614284" cy="2729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  <a:tabLst>
                <a:tab pos="619125" algn="l"/>
                <a:tab pos="1833880" algn="l"/>
                <a:tab pos="3048000" algn="l"/>
                <a:tab pos="3655060" algn="l"/>
                <a:tab pos="4262120" algn="l"/>
                <a:tab pos="5476240" algn="l"/>
                <a:tab pos="6993890" algn="l"/>
              </a:tabLst>
            </a:pPr>
            <a:r>
              <a:rPr sz="4400" spc="62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Efficient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 </a:t>
            </a:r>
            <a:r>
              <a:rPr sz="44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Generation: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Overview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4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C++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4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271103"/>
            <a:ext cx="6096635" cy="27629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26820" algn="l"/>
                <a:tab pos="3048000" algn="l"/>
              </a:tabLst>
            </a:pPr>
            <a:r>
              <a:rPr sz="4400" spc="6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44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400" spc="10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endParaRPr lang="en-US" sz="4400" spc="105" dirty="0" smtClean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26820" algn="l"/>
                <a:tab pos="3048000" algn="l"/>
              </a:tabLst>
            </a:pPr>
            <a:endParaRPr lang="en-US" sz="4400" spc="105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26820" algn="l"/>
                <a:tab pos="3048000" algn="l"/>
              </a:tabLst>
            </a:pPr>
            <a:endParaRPr lang="en-US" sz="4400" spc="105" dirty="0" smtClean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26820" algn="l"/>
                <a:tab pos="3048000" algn="l"/>
              </a:tabLst>
            </a:pPr>
            <a:r>
              <a:rPr lang="en-US" sz="4400" spc="10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                                                    </a:t>
            </a:r>
            <a:endParaRPr sz="440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78409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91790" algn="l"/>
              </a:tabLst>
            </a:pPr>
            <a:r>
              <a:rPr sz="6000" spc="325" dirty="0"/>
              <a:t>Future</a:t>
            </a:r>
            <a:r>
              <a:rPr sz="6000" dirty="0"/>
              <a:t>	</a:t>
            </a:r>
            <a:r>
              <a:rPr sz="6000" spc="-100" dirty="0"/>
              <a:t>Enhancements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6603" y="3169247"/>
            <a:ext cx="3144608" cy="3179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629510" y="2647232"/>
            <a:ext cx="7937500" cy="21281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19555" algn="l"/>
                <a:tab pos="1707514" algn="l"/>
                <a:tab pos="1896110" algn="l"/>
                <a:tab pos="2272665" algn="l"/>
                <a:tab pos="2461260" algn="l"/>
                <a:tab pos="2649855" algn="l"/>
                <a:tab pos="2837815" algn="l"/>
                <a:tab pos="3402965" algn="l"/>
                <a:tab pos="3968115" algn="l"/>
                <a:tab pos="4156710" algn="l"/>
                <a:tab pos="4345305" algn="l"/>
                <a:tab pos="4910455" algn="l"/>
                <a:tab pos="5663565" algn="l"/>
                <a:tab pos="6040755" algn="l"/>
                <a:tab pos="6417310" algn="l"/>
                <a:tab pos="6793865" algn="l"/>
                <a:tab pos="6982459" algn="l"/>
              </a:tabLst>
            </a:pPr>
            <a:r>
              <a:rPr spc="85" dirty="0"/>
              <a:t>Looking</a:t>
            </a:r>
            <a:r>
              <a:rPr dirty="0"/>
              <a:t>	</a:t>
            </a:r>
            <a:r>
              <a:rPr spc="65" dirty="0" smtClean="0"/>
              <a:t>ahead</a:t>
            </a:r>
            <a:r>
              <a:rPr spc="65" dirty="0"/>
              <a:t>,</a:t>
            </a:r>
            <a:r>
              <a:rPr dirty="0"/>
              <a:t>	</a:t>
            </a:r>
            <a:r>
              <a:rPr spc="-310" dirty="0"/>
              <a:t>we</a:t>
            </a:r>
            <a:r>
              <a:rPr dirty="0"/>
              <a:t>	</a:t>
            </a:r>
            <a:r>
              <a:rPr spc="155" dirty="0"/>
              <a:t>plan</a:t>
            </a:r>
            <a:r>
              <a:rPr dirty="0"/>
              <a:t>	</a:t>
            </a:r>
            <a:r>
              <a:rPr lang="en-US" dirty="0" smtClean="0"/>
              <a:t> </a:t>
            </a:r>
            <a:r>
              <a:rPr spc="305" dirty="0" smtClean="0"/>
              <a:t>to</a:t>
            </a:r>
            <a:r>
              <a:rPr dirty="0"/>
              <a:t>	</a:t>
            </a:r>
            <a:r>
              <a:rPr spc="215" dirty="0"/>
              <a:t>incorporate </a:t>
            </a:r>
            <a:r>
              <a:rPr spc="220" dirty="0"/>
              <a:t>features</a:t>
            </a:r>
            <a:r>
              <a:rPr dirty="0"/>
              <a:t>	</a:t>
            </a:r>
            <a:r>
              <a:rPr lang="en-US" dirty="0" smtClean="0"/>
              <a:t> </a:t>
            </a:r>
            <a:r>
              <a:rPr spc="-20" dirty="0" smtClean="0"/>
              <a:t>such</a:t>
            </a:r>
            <a:r>
              <a:rPr dirty="0"/>
              <a:t>	</a:t>
            </a:r>
            <a:r>
              <a:rPr spc="-25" dirty="0"/>
              <a:t>as</a:t>
            </a:r>
            <a:r>
              <a:rPr dirty="0"/>
              <a:t>								</a:t>
            </a:r>
            <a:r>
              <a:rPr spc="665" dirty="0"/>
              <a:t>,</a:t>
            </a:r>
            <a:r>
              <a:rPr dirty="0"/>
              <a:t>	</a:t>
            </a:r>
            <a:r>
              <a:rPr spc="315" dirty="0" smtClean="0"/>
              <a:t>.</a:t>
            </a:r>
            <a:r>
              <a:rPr dirty="0"/>
              <a:t>	</a:t>
            </a:r>
            <a:r>
              <a:rPr spc="-10" dirty="0"/>
              <a:t>These </a:t>
            </a:r>
            <a:r>
              <a:rPr spc="-30" dirty="0" smtClean="0"/>
              <a:t>enhancements</a:t>
            </a:r>
            <a:r>
              <a:rPr lang="en-US" spc="-30" dirty="0" smtClean="0"/>
              <a:t> </a:t>
            </a:r>
            <a:r>
              <a:rPr dirty="0"/>
              <a:t>	</a:t>
            </a:r>
            <a:r>
              <a:rPr spc="484" dirty="0"/>
              <a:t>will</a:t>
            </a:r>
            <a:r>
              <a:rPr dirty="0"/>
              <a:t>	</a:t>
            </a:r>
            <a:r>
              <a:rPr spc="330" dirty="0"/>
              <a:t>further</a:t>
            </a:r>
            <a:r>
              <a:rPr dirty="0"/>
              <a:t>	</a:t>
            </a:r>
            <a:r>
              <a:rPr spc="190" dirty="0" smtClean="0"/>
              <a:t>streamline</a:t>
            </a:r>
            <a:r>
              <a:rPr lang="en-US" spc="190" dirty="0" smtClean="0"/>
              <a:t> </a:t>
            </a:r>
            <a:r>
              <a:rPr dirty="0"/>
              <a:t>	</a:t>
            </a:r>
            <a:r>
              <a:rPr spc="180" dirty="0"/>
              <a:t>the </a:t>
            </a:r>
            <a:r>
              <a:rPr spc="270" dirty="0" smtClean="0"/>
              <a:t>invoicing</a:t>
            </a:r>
            <a:r>
              <a:rPr lang="en-US" spc="270" dirty="0" smtClean="0"/>
              <a:t> </a:t>
            </a:r>
            <a:r>
              <a:rPr dirty="0"/>
              <a:t>	</a:t>
            </a:r>
            <a:r>
              <a:rPr spc="85" dirty="0"/>
              <a:t>process</a:t>
            </a:r>
            <a:r>
              <a:rPr dirty="0"/>
              <a:t>	</a:t>
            </a:r>
            <a:r>
              <a:rPr spc="-65" dirty="0"/>
              <a:t>and</a:t>
            </a:r>
            <a:r>
              <a:rPr dirty="0"/>
              <a:t>	</a:t>
            </a:r>
            <a:r>
              <a:rPr lang="en-US" dirty="0" smtClean="0"/>
              <a:t> </a:t>
            </a:r>
            <a:r>
              <a:rPr spc="175" dirty="0" smtClean="0"/>
              <a:t>provide</a:t>
            </a:r>
            <a:r>
              <a:rPr dirty="0"/>
              <a:t>	</a:t>
            </a:r>
            <a:r>
              <a:rPr spc="180" dirty="0"/>
              <a:t>valuable </a:t>
            </a:r>
            <a:r>
              <a:rPr spc="295" dirty="0"/>
              <a:t>insights</a:t>
            </a:r>
            <a:r>
              <a:rPr dirty="0"/>
              <a:t>	</a:t>
            </a:r>
            <a:r>
              <a:rPr lang="en-US" dirty="0" smtClean="0"/>
              <a:t> </a:t>
            </a:r>
            <a:r>
              <a:rPr spc="380" dirty="0" smtClean="0"/>
              <a:t>for</a:t>
            </a:r>
            <a:r>
              <a:rPr dirty="0"/>
              <a:t>	</a:t>
            </a:r>
            <a:r>
              <a:rPr spc="105" dirty="0"/>
              <a:t>business</a:t>
            </a:r>
            <a:r>
              <a:rPr dirty="0"/>
              <a:t>	</a:t>
            </a:r>
            <a:r>
              <a:rPr spc="175" dirty="0"/>
              <a:t>growth.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380" y="2298115"/>
                  </a:lnTo>
                  <a:lnTo>
                    <a:pt x="3540125" y="2298115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10312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8345" algn="l"/>
                <a:tab pos="6184265" algn="l"/>
                <a:tab pos="8241665" algn="l"/>
              </a:tabLst>
            </a:pPr>
            <a:r>
              <a:rPr sz="6000" spc="225" dirty="0"/>
              <a:t>Conclusion</a:t>
            </a:r>
            <a:r>
              <a:rPr sz="6000" dirty="0"/>
              <a:t>	</a:t>
            </a:r>
            <a:r>
              <a:rPr sz="6000" spc="-25" dirty="0"/>
              <a:t>and</a:t>
            </a:r>
            <a:r>
              <a:rPr sz="6000" dirty="0"/>
              <a:t>	</a:t>
            </a:r>
            <a:r>
              <a:rPr sz="6000" spc="130" dirty="0"/>
              <a:t>Next</a:t>
            </a:r>
            <a:r>
              <a:rPr sz="6000" dirty="0"/>
              <a:t>	</a:t>
            </a:r>
            <a:r>
              <a:rPr sz="6000" spc="140" dirty="0"/>
              <a:t>Steps</a:t>
            </a:r>
            <a:endParaRPr sz="6000"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8225" y="4227919"/>
            <a:ext cx="3072853" cy="29193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869871" y="3751396"/>
            <a:ext cx="11267440" cy="1943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8825" marR="5080" indent="-3286125">
              <a:lnSpc>
                <a:spcPct val="100000"/>
              </a:lnSpc>
              <a:spcBef>
                <a:spcPts val="120"/>
              </a:spcBef>
              <a:tabLst>
                <a:tab pos="530860" algn="l"/>
                <a:tab pos="2606675" algn="l"/>
                <a:tab pos="3471545" algn="l"/>
                <a:tab pos="3990340" algn="l"/>
                <a:tab pos="4163060" algn="l"/>
                <a:tab pos="5027930" algn="l"/>
                <a:tab pos="6238240" algn="l"/>
                <a:tab pos="7103109" algn="l"/>
                <a:tab pos="7621905" algn="l"/>
                <a:tab pos="8486775" algn="l"/>
                <a:tab pos="9005570" algn="l"/>
                <a:tab pos="9524365" algn="l"/>
              </a:tabLst>
            </a:pP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500" spc="-22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++</a:t>
            </a:r>
            <a:r>
              <a:rPr lang="en-US" sz="2500" spc="-22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aims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revolutionize </a:t>
            </a:r>
            <a:r>
              <a:rPr sz="2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existing</a:t>
            </a:r>
            <a:endParaRPr sz="2500" dirty="0">
              <a:latin typeface="Microsoft Sans Serif"/>
              <a:cs typeface="Microsoft Sans Serif"/>
            </a:endParaRPr>
          </a:p>
          <a:p>
            <a:pPr marL="12700" marR="1388110">
              <a:lnSpc>
                <a:spcPct val="100000"/>
              </a:lnSpc>
              <a:spcBef>
                <a:spcPts val="75"/>
              </a:spcBef>
              <a:tabLst>
                <a:tab pos="1914525" algn="l"/>
                <a:tab pos="2433320" algn="l"/>
                <a:tab pos="2606675" algn="l"/>
                <a:tab pos="3816985" algn="l"/>
                <a:tab pos="4855210" algn="l"/>
                <a:tab pos="5892800" algn="l"/>
                <a:tab pos="6757670" algn="l"/>
                <a:tab pos="7795259" algn="l"/>
                <a:tab pos="8486775" algn="l"/>
                <a:tab pos="9005570" algn="l"/>
              </a:tabLst>
            </a:pPr>
            <a:r>
              <a:rPr sz="2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challenges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2500" spc="-5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innovative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5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 </a:t>
            </a:r>
            <a:r>
              <a:rPr sz="25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satisfaction.</a:t>
            </a: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6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355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752425" y="4505554"/>
            <a:ext cx="4783455" cy="8912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154430" marR="5080" indent="-1142365">
              <a:lnSpc>
                <a:spcPts val="2780"/>
              </a:lnSpc>
              <a:spcBef>
                <a:spcPts val="650"/>
              </a:spcBef>
            </a:pPr>
            <a:r>
              <a:rPr lang="en-US" sz="2800" spc="85" dirty="0" smtClean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icrosoft Sans Serif"/>
              </a:rPr>
              <a:t>AIZAZ           BCY243015</a:t>
            </a:r>
          </a:p>
          <a:p>
            <a:pPr marL="1154430" marR="5080" indent="-1142365">
              <a:lnSpc>
                <a:spcPts val="2780"/>
              </a:lnSpc>
              <a:spcBef>
                <a:spcPts val="650"/>
              </a:spcBef>
            </a:pPr>
            <a:r>
              <a:rPr lang="en-US" sz="2800" spc="85" dirty="0" smtClean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icrosoft Sans Serif"/>
              </a:rPr>
              <a:t>HAARIS        BCY243022</a:t>
            </a:r>
            <a:endParaRPr sz="2800" dirty="0">
              <a:latin typeface="Segoe UI Black" panose="020B0A02040204020203" pitchFamily="34" charset="0"/>
              <a:ea typeface="Segoe UI Black" panose="020B0A02040204020203" pitchFamily="34" charset="0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316776" y="0"/>
                  </a:moveTo>
                  <a:lnTo>
                    <a:pt x="266809" y="3846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7"/>
                  </a:lnTo>
                  <a:lnTo>
                    <a:pt x="92875" y="92151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3"/>
                  </a:lnTo>
                  <a:lnTo>
                    <a:pt x="0" y="316776"/>
                  </a:lnTo>
                  <a:lnTo>
                    <a:pt x="3747" y="365396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7"/>
                  </a:lnTo>
                  <a:lnTo>
                    <a:pt x="162793" y="594205"/>
                  </a:lnTo>
                  <a:lnTo>
                    <a:pt x="205905" y="614121"/>
                  </a:lnTo>
                  <a:lnTo>
                    <a:pt x="207340" y="614832"/>
                  </a:lnTo>
                  <a:lnTo>
                    <a:pt x="213105" y="614832"/>
                  </a:lnTo>
                  <a:lnTo>
                    <a:pt x="215976" y="613397"/>
                  </a:lnTo>
                  <a:lnTo>
                    <a:pt x="218135" y="611238"/>
                  </a:lnTo>
                  <a:lnTo>
                    <a:pt x="218859" y="609079"/>
                  </a:lnTo>
                  <a:lnTo>
                    <a:pt x="218859" y="418287"/>
                  </a:lnTo>
                  <a:lnTo>
                    <a:pt x="215264" y="413969"/>
                  </a:lnTo>
                  <a:lnTo>
                    <a:pt x="125272" y="413969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859" y="316776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7"/>
                  </a:lnTo>
                  <a:lnTo>
                    <a:pt x="308129" y="176351"/>
                  </a:lnTo>
                  <a:lnTo>
                    <a:pt x="350095" y="159396"/>
                  </a:lnTo>
                  <a:lnTo>
                    <a:pt x="395960" y="153339"/>
                  </a:ln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75497" y="228256"/>
                  </a:lnTo>
                  <a:lnTo>
                    <a:pt x="339162" y="239840"/>
                  </a:lnTo>
                  <a:lnTo>
                    <a:pt x="301202" y="278979"/>
                  </a:lnTo>
                  <a:lnTo>
                    <a:pt x="293014" y="316776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5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5"/>
                  </a:lnTo>
                  <a:lnTo>
                    <a:pt x="313169" y="318935"/>
                  </a:lnTo>
                  <a:lnTo>
                    <a:pt x="313169" y="316052"/>
                  </a:lnTo>
                  <a:lnTo>
                    <a:pt x="320740" y="282745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36067"/>
                  </a:lnTo>
                  <a:lnTo>
                    <a:pt x="455002" y="130301"/>
                  </a:ln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3"/>
                  </a:lnTo>
                  <a:lnTo>
                    <a:pt x="198704" y="316776"/>
                  </a:lnTo>
                  <a:lnTo>
                    <a:pt x="110870" y="316776"/>
                  </a:lnTo>
                  <a:lnTo>
                    <a:pt x="105117" y="321094"/>
                  </a:lnTo>
                  <a:lnTo>
                    <a:pt x="105117" y="426923"/>
                  </a:lnTo>
                  <a:lnTo>
                    <a:pt x="110147" y="431965"/>
                  </a:lnTo>
                  <a:lnTo>
                    <a:pt x="198704" y="431965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1"/>
                  </a:lnTo>
                  <a:lnTo>
                    <a:pt x="83098" y="498920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2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2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1"/>
                  </a:lnTo>
                  <a:lnTo>
                    <a:pt x="316776" y="18707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384" y="316052"/>
                  </a:lnTo>
                  <a:lnTo>
                    <a:pt x="609491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5" y="428370"/>
                  </a:lnTo>
                  <a:lnTo>
                    <a:pt x="460755" y="323976"/>
                  </a:lnTo>
                  <a:lnTo>
                    <a:pt x="455714" y="318935"/>
                  </a:lnTo>
                  <a:lnTo>
                    <a:pt x="386600" y="318935"/>
                  </a:lnTo>
                  <a:lnTo>
                    <a:pt x="381571" y="323253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9"/>
                  </a:lnTo>
                  <a:lnTo>
                    <a:pt x="298056" y="413969"/>
                  </a:lnTo>
                  <a:lnTo>
                    <a:pt x="293014" y="417563"/>
                  </a:lnTo>
                  <a:lnTo>
                    <a:pt x="293014" y="629234"/>
                  </a:lnTo>
                  <a:lnTo>
                    <a:pt x="297332" y="632828"/>
                  </a:lnTo>
                  <a:lnTo>
                    <a:pt x="302374" y="633552"/>
                  </a:lnTo>
                  <a:lnTo>
                    <a:pt x="316776" y="633552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59783" y="599651"/>
                  </a:lnTo>
                  <a:lnTo>
                    <a:pt x="502177" y="573930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0"/>
                  </a:lnTo>
                  <a:lnTo>
                    <a:pt x="628649" y="265527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1"/>
                  </a:lnTo>
                  <a:lnTo>
                    <a:pt x="502177" y="59617"/>
                  </a:lnTo>
                  <a:lnTo>
                    <a:pt x="459783" y="33894"/>
                  </a:lnTo>
                  <a:lnTo>
                    <a:pt x="414244" y="15224"/>
                  </a:lnTo>
                  <a:lnTo>
                    <a:pt x="366320" y="3846"/>
                  </a:lnTo>
                  <a:lnTo>
                    <a:pt x="316776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4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85"/>
                  </a:moveTo>
                  <a:lnTo>
                    <a:pt x="505333" y="170218"/>
                  </a:lnTo>
                  <a:lnTo>
                    <a:pt x="491744" y="150152"/>
                  </a:lnTo>
                  <a:lnTo>
                    <a:pt x="491744" y="202285"/>
                  </a:lnTo>
                  <a:lnTo>
                    <a:pt x="491744" y="430504"/>
                  </a:lnTo>
                  <a:lnTo>
                    <a:pt x="486816" y="454875"/>
                  </a:lnTo>
                  <a:lnTo>
                    <a:pt x="473379" y="474776"/>
                  </a:lnTo>
                  <a:lnTo>
                    <a:pt x="453466" y="488213"/>
                  </a:lnTo>
                  <a:lnTo>
                    <a:pt x="429107" y="493128"/>
                  </a:lnTo>
                  <a:lnTo>
                    <a:pt x="200888" y="493128"/>
                  </a:lnTo>
                  <a:lnTo>
                    <a:pt x="176504" y="488213"/>
                  </a:lnTo>
                  <a:lnTo>
                    <a:pt x="156591" y="474776"/>
                  </a:lnTo>
                  <a:lnTo>
                    <a:pt x="143167" y="454875"/>
                  </a:lnTo>
                  <a:lnTo>
                    <a:pt x="138239" y="430504"/>
                  </a:lnTo>
                  <a:lnTo>
                    <a:pt x="138239" y="202285"/>
                  </a:lnTo>
                  <a:lnTo>
                    <a:pt x="143167" y="177927"/>
                  </a:lnTo>
                  <a:lnTo>
                    <a:pt x="156591" y="158013"/>
                  </a:lnTo>
                  <a:lnTo>
                    <a:pt x="176504" y="144576"/>
                  </a:lnTo>
                  <a:lnTo>
                    <a:pt x="200888" y="139649"/>
                  </a:lnTo>
                  <a:lnTo>
                    <a:pt x="429107" y="139649"/>
                  </a:lnTo>
                  <a:lnTo>
                    <a:pt x="453466" y="144576"/>
                  </a:lnTo>
                  <a:lnTo>
                    <a:pt x="473379" y="158013"/>
                  </a:lnTo>
                  <a:lnTo>
                    <a:pt x="486816" y="177927"/>
                  </a:lnTo>
                  <a:lnTo>
                    <a:pt x="491744" y="202285"/>
                  </a:lnTo>
                  <a:lnTo>
                    <a:pt x="491744" y="150152"/>
                  </a:lnTo>
                  <a:lnTo>
                    <a:pt x="487502" y="143878"/>
                  </a:lnTo>
                  <a:lnTo>
                    <a:pt x="481253" y="139649"/>
                  </a:lnTo>
                  <a:lnTo>
                    <a:pt x="461175" y="126060"/>
                  </a:lnTo>
                  <a:lnTo>
                    <a:pt x="429107" y="119494"/>
                  </a:lnTo>
                  <a:lnTo>
                    <a:pt x="200888" y="119494"/>
                  </a:lnTo>
                  <a:lnTo>
                    <a:pt x="168808" y="126060"/>
                  </a:lnTo>
                  <a:lnTo>
                    <a:pt x="142468" y="143878"/>
                  </a:lnTo>
                  <a:lnTo>
                    <a:pt x="124637" y="170218"/>
                  </a:lnTo>
                  <a:lnTo>
                    <a:pt x="118084" y="202285"/>
                  </a:lnTo>
                  <a:lnTo>
                    <a:pt x="118084" y="430504"/>
                  </a:lnTo>
                  <a:lnTo>
                    <a:pt x="124637" y="462584"/>
                  </a:lnTo>
                  <a:lnTo>
                    <a:pt x="142468" y="488911"/>
                  </a:lnTo>
                  <a:lnTo>
                    <a:pt x="168808" y="506742"/>
                  </a:lnTo>
                  <a:lnTo>
                    <a:pt x="200888" y="513295"/>
                  </a:lnTo>
                  <a:lnTo>
                    <a:pt x="429107" y="513295"/>
                  </a:lnTo>
                  <a:lnTo>
                    <a:pt x="461175" y="506742"/>
                  </a:lnTo>
                  <a:lnTo>
                    <a:pt x="481266" y="493128"/>
                  </a:lnTo>
                  <a:lnTo>
                    <a:pt x="487502" y="488911"/>
                  </a:lnTo>
                  <a:lnTo>
                    <a:pt x="505333" y="462584"/>
                  </a:lnTo>
                  <a:lnTo>
                    <a:pt x="511898" y="430504"/>
                  </a:lnTo>
                  <a:lnTo>
                    <a:pt x="511898" y="202285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767" y="268376"/>
                  </a:lnTo>
                  <a:lnTo>
                    <a:pt x="629653" y="266865"/>
                  </a:lnTo>
                  <a:lnTo>
                    <a:pt x="618083" y="218719"/>
                  </a:lnTo>
                  <a:lnTo>
                    <a:pt x="612686" y="205676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73"/>
                  </a:lnTo>
                  <a:lnTo>
                    <a:pt x="179603" y="579628"/>
                  </a:lnTo>
                  <a:lnTo>
                    <a:pt x="140741" y="555561"/>
                  </a:lnTo>
                  <a:lnTo>
                    <a:pt x="106197" y="525995"/>
                  </a:lnTo>
                  <a:lnTo>
                    <a:pt x="76581" y="491515"/>
                  </a:lnTo>
                  <a:lnTo>
                    <a:pt x="52489" y="452742"/>
                  </a:lnTo>
                  <a:lnTo>
                    <a:pt x="34544" y="410286"/>
                  </a:lnTo>
                  <a:lnTo>
                    <a:pt x="23317" y="364756"/>
                  </a:lnTo>
                  <a:lnTo>
                    <a:pt x="19443" y="316763"/>
                  </a:lnTo>
                  <a:lnTo>
                    <a:pt x="23317" y="268376"/>
                  </a:lnTo>
                  <a:lnTo>
                    <a:pt x="34544" y="222529"/>
                  </a:lnTo>
                  <a:lnTo>
                    <a:pt x="52489" y="179832"/>
                  </a:lnTo>
                  <a:lnTo>
                    <a:pt x="76581" y="140881"/>
                  </a:lnTo>
                  <a:lnTo>
                    <a:pt x="106197" y="106273"/>
                  </a:lnTo>
                  <a:lnTo>
                    <a:pt x="140741" y="76606"/>
                  </a:lnTo>
                  <a:lnTo>
                    <a:pt x="179603" y="52489"/>
                  </a:lnTo>
                  <a:lnTo>
                    <a:pt x="222186" y="34518"/>
                  </a:lnTo>
                  <a:lnTo>
                    <a:pt x="267868" y="23304"/>
                  </a:lnTo>
                  <a:lnTo>
                    <a:pt x="316064" y="19431"/>
                  </a:lnTo>
                  <a:lnTo>
                    <a:pt x="364083" y="23304"/>
                  </a:lnTo>
                  <a:lnTo>
                    <a:pt x="409676" y="34518"/>
                  </a:lnTo>
                  <a:lnTo>
                    <a:pt x="452208" y="52489"/>
                  </a:lnTo>
                  <a:lnTo>
                    <a:pt x="491083" y="76606"/>
                  </a:lnTo>
                  <a:lnTo>
                    <a:pt x="525665" y="106273"/>
                  </a:lnTo>
                  <a:lnTo>
                    <a:pt x="555345" y="140881"/>
                  </a:lnTo>
                  <a:lnTo>
                    <a:pt x="579513" y="179832"/>
                  </a:lnTo>
                  <a:lnTo>
                    <a:pt x="597535" y="222529"/>
                  </a:lnTo>
                  <a:lnTo>
                    <a:pt x="608799" y="268376"/>
                  </a:lnTo>
                  <a:lnTo>
                    <a:pt x="612686" y="316763"/>
                  </a:lnTo>
                  <a:lnTo>
                    <a:pt x="612686" y="205676"/>
                  </a:lnTo>
                  <a:lnTo>
                    <a:pt x="573303" y="130644"/>
                  </a:lnTo>
                  <a:lnTo>
                    <a:pt x="540689" y="92151"/>
                  </a:lnTo>
                  <a:lnTo>
                    <a:pt x="502539" y="59613"/>
                  </a:lnTo>
                  <a:lnTo>
                    <a:pt x="460324" y="33896"/>
                  </a:lnTo>
                  <a:lnTo>
                    <a:pt x="425030" y="19431"/>
                  </a:lnTo>
                  <a:lnTo>
                    <a:pt x="414782" y="15227"/>
                  </a:lnTo>
                  <a:lnTo>
                    <a:pt x="366674" y="3835"/>
                  </a:lnTo>
                  <a:lnTo>
                    <a:pt x="316776" y="0"/>
                  </a:lnTo>
                  <a:lnTo>
                    <a:pt x="266890" y="3835"/>
                  </a:lnTo>
                  <a:lnTo>
                    <a:pt x="218795" y="15227"/>
                  </a:lnTo>
                  <a:lnTo>
                    <a:pt x="173253" y="33896"/>
                  </a:lnTo>
                  <a:lnTo>
                    <a:pt x="131025" y="59613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78" y="173075"/>
                  </a:lnTo>
                  <a:lnTo>
                    <a:pt x="15494" y="218719"/>
                  </a:lnTo>
                  <a:lnTo>
                    <a:pt x="3924" y="266865"/>
                  </a:lnTo>
                  <a:lnTo>
                    <a:pt x="0" y="316763"/>
                  </a:lnTo>
                  <a:lnTo>
                    <a:pt x="3810" y="364756"/>
                  </a:lnTo>
                  <a:lnTo>
                    <a:pt x="3924" y="366306"/>
                  </a:lnTo>
                  <a:lnTo>
                    <a:pt x="15494" y="414185"/>
                  </a:lnTo>
                  <a:lnTo>
                    <a:pt x="34378" y="459613"/>
                  </a:lnTo>
                  <a:lnTo>
                    <a:pt x="60274" y="501802"/>
                  </a:lnTo>
                  <a:lnTo>
                    <a:pt x="92875" y="539940"/>
                  </a:lnTo>
                  <a:lnTo>
                    <a:pt x="131025" y="572820"/>
                  </a:lnTo>
                  <a:lnTo>
                    <a:pt x="173253" y="598754"/>
                  </a:lnTo>
                  <a:lnTo>
                    <a:pt x="218795" y="617537"/>
                  </a:lnTo>
                  <a:lnTo>
                    <a:pt x="265569" y="628650"/>
                  </a:lnTo>
                  <a:lnTo>
                    <a:pt x="367995" y="628650"/>
                  </a:lnTo>
                  <a:lnTo>
                    <a:pt x="414782" y="617537"/>
                  </a:lnTo>
                  <a:lnTo>
                    <a:pt x="426605" y="612660"/>
                  </a:lnTo>
                  <a:lnTo>
                    <a:pt x="460324" y="598754"/>
                  </a:lnTo>
                  <a:lnTo>
                    <a:pt x="502539" y="572820"/>
                  </a:lnTo>
                  <a:lnTo>
                    <a:pt x="540689" y="539940"/>
                  </a:lnTo>
                  <a:lnTo>
                    <a:pt x="573303" y="501802"/>
                  </a:lnTo>
                  <a:lnTo>
                    <a:pt x="599198" y="459613"/>
                  </a:lnTo>
                  <a:lnTo>
                    <a:pt x="618083" y="414185"/>
                  </a:lnTo>
                  <a:lnTo>
                    <a:pt x="629653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1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76" y="0"/>
                  </a:moveTo>
                  <a:lnTo>
                    <a:pt x="266878" y="3847"/>
                  </a:lnTo>
                  <a:lnTo>
                    <a:pt x="218780" y="15228"/>
                  </a:lnTo>
                  <a:lnTo>
                    <a:pt x="173240" y="33900"/>
                  </a:lnTo>
                  <a:lnTo>
                    <a:pt x="131019" y="59622"/>
                  </a:lnTo>
                  <a:lnTo>
                    <a:pt x="92875" y="92151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800" y="364760"/>
                  </a:lnTo>
                  <a:lnTo>
                    <a:pt x="15483" y="414191"/>
                  </a:lnTo>
                  <a:lnTo>
                    <a:pt x="34369" y="459621"/>
                  </a:lnTo>
                  <a:lnTo>
                    <a:pt x="60270" y="501802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1"/>
                  </a:lnTo>
                  <a:lnTo>
                    <a:pt x="265563" y="628649"/>
                  </a:lnTo>
                  <a:lnTo>
                    <a:pt x="367989" y="628649"/>
                  </a:lnTo>
                  <a:lnTo>
                    <a:pt x="414772" y="617541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6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8"/>
                  </a:lnTo>
                  <a:lnTo>
                    <a:pt x="53201" y="452747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5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5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7"/>
                  </a:lnTo>
                  <a:lnTo>
                    <a:pt x="268582" y="23305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8"/>
                  </a:lnTo>
                  <a:lnTo>
                    <a:pt x="366673" y="3847"/>
                  </a:lnTo>
                  <a:lnTo>
                    <a:pt x="316776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5"/>
                  </a:lnTo>
                  <a:lnTo>
                    <a:pt x="410657" y="34527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1" y="106275"/>
                  </a:lnTo>
                  <a:lnTo>
                    <a:pt x="556261" y="140883"/>
                  </a:lnTo>
                  <a:lnTo>
                    <a:pt x="580350" y="179836"/>
                  </a:lnTo>
                  <a:lnTo>
                    <a:pt x="598306" y="222535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7"/>
                  </a:lnTo>
                  <a:lnTo>
                    <a:pt x="555847" y="491518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6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2"/>
                  </a:lnTo>
                  <a:lnTo>
                    <a:pt x="599190" y="459621"/>
                  </a:lnTo>
                  <a:lnTo>
                    <a:pt x="618073" y="414191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749" y="268377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1"/>
                  </a:lnTo>
                  <a:lnTo>
                    <a:pt x="502539" y="59622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0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45" y="317030"/>
                  </a:moveTo>
                  <a:lnTo>
                    <a:pt x="552488" y="269773"/>
                  </a:lnTo>
                  <a:lnTo>
                    <a:pt x="548855" y="222605"/>
                  </a:lnTo>
                  <a:lnTo>
                    <a:pt x="542861" y="175653"/>
                  </a:lnTo>
                  <a:lnTo>
                    <a:pt x="511175" y="145415"/>
                  </a:lnTo>
                  <a:lnTo>
                    <a:pt x="462457" y="140690"/>
                  </a:lnTo>
                  <a:lnTo>
                    <a:pt x="413626" y="137312"/>
                  </a:lnTo>
                  <a:lnTo>
                    <a:pt x="364782" y="135293"/>
                  </a:lnTo>
                  <a:lnTo>
                    <a:pt x="316064" y="134607"/>
                  </a:lnTo>
                  <a:lnTo>
                    <a:pt x="267474" y="135293"/>
                  </a:lnTo>
                  <a:lnTo>
                    <a:pt x="218884" y="137312"/>
                  </a:lnTo>
                  <a:lnTo>
                    <a:pt x="170281" y="140690"/>
                  </a:lnTo>
                  <a:lnTo>
                    <a:pt x="121691" y="145415"/>
                  </a:lnTo>
                  <a:lnTo>
                    <a:pt x="89268" y="175653"/>
                  </a:lnTo>
                  <a:lnTo>
                    <a:pt x="83578" y="222618"/>
                  </a:lnTo>
                  <a:lnTo>
                    <a:pt x="80162" y="269836"/>
                  </a:lnTo>
                  <a:lnTo>
                    <a:pt x="79032" y="317207"/>
                  </a:lnTo>
                  <a:lnTo>
                    <a:pt x="80162" y="364642"/>
                  </a:lnTo>
                  <a:lnTo>
                    <a:pt x="83578" y="412038"/>
                  </a:lnTo>
                  <a:lnTo>
                    <a:pt x="89268" y="459295"/>
                  </a:lnTo>
                  <a:lnTo>
                    <a:pt x="121691" y="488823"/>
                  </a:lnTo>
                  <a:lnTo>
                    <a:pt x="169976" y="493661"/>
                  </a:lnTo>
                  <a:lnTo>
                    <a:pt x="218605" y="497281"/>
                  </a:lnTo>
                  <a:lnTo>
                    <a:pt x="267373" y="499554"/>
                  </a:lnTo>
                  <a:lnTo>
                    <a:pt x="316064" y="500329"/>
                  </a:lnTo>
                  <a:lnTo>
                    <a:pt x="337108" y="500113"/>
                  </a:lnTo>
                  <a:lnTo>
                    <a:pt x="378942" y="499122"/>
                  </a:lnTo>
                  <a:lnTo>
                    <a:pt x="399592" y="498894"/>
                  </a:lnTo>
                  <a:lnTo>
                    <a:pt x="404634" y="498894"/>
                  </a:lnTo>
                  <a:lnTo>
                    <a:pt x="408940" y="494576"/>
                  </a:lnTo>
                  <a:lnTo>
                    <a:pt x="408940" y="481609"/>
                  </a:lnTo>
                  <a:lnTo>
                    <a:pt x="403910" y="478015"/>
                  </a:lnTo>
                  <a:lnTo>
                    <a:pt x="398145" y="478015"/>
                  </a:lnTo>
                  <a:lnTo>
                    <a:pt x="377075" y="478548"/>
                  </a:lnTo>
                  <a:lnTo>
                    <a:pt x="355930" y="479018"/>
                  </a:lnTo>
                  <a:lnTo>
                    <a:pt x="334670" y="479348"/>
                  </a:lnTo>
                  <a:lnTo>
                    <a:pt x="313194" y="479463"/>
                  </a:lnTo>
                  <a:lnTo>
                    <a:pt x="266090" y="478891"/>
                  </a:lnTo>
                  <a:lnTo>
                    <a:pt x="218782" y="477037"/>
                  </a:lnTo>
                  <a:lnTo>
                    <a:pt x="171348" y="473697"/>
                  </a:lnTo>
                  <a:lnTo>
                    <a:pt x="123850" y="468655"/>
                  </a:lnTo>
                  <a:lnTo>
                    <a:pt x="116649" y="467944"/>
                  </a:lnTo>
                  <a:lnTo>
                    <a:pt x="104762" y="409054"/>
                  </a:lnTo>
                  <a:lnTo>
                    <a:pt x="101523" y="362788"/>
                  </a:lnTo>
                  <a:lnTo>
                    <a:pt x="100444" y="316306"/>
                  </a:lnTo>
                  <a:lnTo>
                    <a:pt x="101523" y="269773"/>
                  </a:lnTo>
                  <a:lnTo>
                    <a:pt x="104762" y="223329"/>
                  </a:lnTo>
                  <a:lnTo>
                    <a:pt x="110172" y="177088"/>
                  </a:lnTo>
                  <a:lnTo>
                    <a:pt x="172313" y="158686"/>
                  </a:lnTo>
                  <a:lnTo>
                    <a:pt x="220586" y="155321"/>
                  </a:lnTo>
                  <a:lnTo>
                    <a:pt x="268719" y="153301"/>
                  </a:lnTo>
                  <a:lnTo>
                    <a:pt x="316788" y="152615"/>
                  </a:lnTo>
                  <a:lnTo>
                    <a:pt x="364959" y="153301"/>
                  </a:lnTo>
                  <a:lnTo>
                    <a:pt x="413258" y="155321"/>
                  </a:lnTo>
                  <a:lnTo>
                    <a:pt x="461568" y="158686"/>
                  </a:lnTo>
                  <a:lnTo>
                    <a:pt x="509739" y="163410"/>
                  </a:lnTo>
                  <a:lnTo>
                    <a:pt x="523417" y="177088"/>
                  </a:lnTo>
                  <a:lnTo>
                    <a:pt x="529107" y="223329"/>
                  </a:lnTo>
                  <a:lnTo>
                    <a:pt x="532536" y="269773"/>
                  </a:lnTo>
                  <a:lnTo>
                    <a:pt x="533666" y="316306"/>
                  </a:lnTo>
                  <a:lnTo>
                    <a:pt x="532536" y="362788"/>
                  </a:lnTo>
                  <a:lnTo>
                    <a:pt x="529107" y="409054"/>
                  </a:lnTo>
                  <a:lnTo>
                    <a:pt x="523417" y="454977"/>
                  </a:lnTo>
                  <a:lnTo>
                    <a:pt x="522693" y="461454"/>
                  </a:lnTo>
                  <a:lnTo>
                    <a:pt x="516204" y="467944"/>
                  </a:lnTo>
                  <a:lnTo>
                    <a:pt x="509739" y="468655"/>
                  </a:lnTo>
                  <a:lnTo>
                    <a:pt x="494296" y="470687"/>
                  </a:lnTo>
                  <a:lnTo>
                    <a:pt x="479132" y="472440"/>
                  </a:lnTo>
                  <a:lnTo>
                    <a:pt x="463969" y="473925"/>
                  </a:lnTo>
                  <a:lnTo>
                    <a:pt x="448538" y="475132"/>
                  </a:lnTo>
                  <a:lnTo>
                    <a:pt x="442785" y="475132"/>
                  </a:lnTo>
                  <a:lnTo>
                    <a:pt x="438467" y="480174"/>
                  </a:lnTo>
                  <a:lnTo>
                    <a:pt x="438467" y="490258"/>
                  </a:lnTo>
                  <a:lnTo>
                    <a:pt x="442785" y="494576"/>
                  </a:lnTo>
                  <a:lnTo>
                    <a:pt x="449262" y="494576"/>
                  </a:lnTo>
                  <a:lnTo>
                    <a:pt x="464921" y="493064"/>
                  </a:lnTo>
                  <a:lnTo>
                    <a:pt x="480580" y="491617"/>
                  </a:lnTo>
                  <a:lnTo>
                    <a:pt x="523430" y="484695"/>
                  </a:lnTo>
                  <a:lnTo>
                    <a:pt x="549275" y="411213"/>
                  </a:lnTo>
                  <a:lnTo>
                    <a:pt x="552665" y="364223"/>
                  </a:lnTo>
                  <a:lnTo>
                    <a:pt x="553745" y="317030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754" y="268376"/>
                  </a:lnTo>
                  <a:lnTo>
                    <a:pt x="629640" y="266865"/>
                  </a:lnTo>
                  <a:lnTo>
                    <a:pt x="618045" y="218719"/>
                  </a:lnTo>
                  <a:lnTo>
                    <a:pt x="612686" y="205854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8033" y="608787"/>
                  </a:lnTo>
                  <a:lnTo>
                    <a:pt x="222389" y="597573"/>
                  </a:lnTo>
                  <a:lnTo>
                    <a:pt x="179768" y="579628"/>
                  </a:lnTo>
                  <a:lnTo>
                    <a:pt x="140804" y="555561"/>
                  </a:lnTo>
                  <a:lnTo>
                    <a:pt x="106108" y="525995"/>
                  </a:lnTo>
                  <a:lnTo>
                    <a:pt x="76327" y="491515"/>
                  </a:lnTo>
                  <a:lnTo>
                    <a:pt x="52057" y="452742"/>
                  </a:lnTo>
                  <a:lnTo>
                    <a:pt x="33959" y="410286"/>
                  </a:lnTo>
                  <a:lnTo>
                    <a:pt x="22644" y="364756"/>
                  </a:lnTo>
                  <a:lnTo>
                    <a:pt x="18719" y="316763"/>
                  </a:lnTo>
                  <a:lnTo>
                    <a:pt x="22644" y="268376"/>
                  </a:lnTo>
                  <a:lnTo>
                    <a:pt x="33959" y="222529"/>
                  </a:lnTo>
                  <a:lnTo>
                    <a:pt x="52057" y="179832"/>
                  </a:lnTo>
                  <a:lnTo>
                    <a:pt x="76327" y="140881"/>
                  </a:lnTo>
                  <a:lnTo>
                    <a:pt x="106108" y="106273"/>
                  </a:lnTo>
                  <a:lnTo>
                    <a:pt x="140804" y="76606"/>
                  </a:lnTo>
                  <a:lnTo>
                    <a:pt x="179768" y="52489"/>
                  </a:lnTo>
                  <a:lnTo>
                    <a:pt x="222389" y="34518"/>
                  </a:lnTo>
                  <a:lnTo>
                    <a:pt x="268033" y="23304"/>
                  </a:lnTo>
                  <a:lnTo>
                    <a:pt x="316064" y="19431"/>
                  </a:lnTo>
                  <a:lnTo>
                    <a:pt x="364261" y="23304"/>
                  </a:lnTo>
                  <a:lnTo>
                    <a:pt x="409956" y="34518"/>
                  </a:lnTo>
                  <a:lnTo>
                    <a:pt x="452526" y="52489"/>
                  </a:lnTo>
                  <a:lnTo>
                    <a:pt x="491388" y="76606"/>
                  </a:lnTo>
                  <a:lnTo>
                    <a:pt x="525932" y="106273"/>
                  </a:lnTo>
                  <a:lnTo>
                    <a:pt x="555561" y="140881"/>
                  </a:lnTo>
                  <a:lnTo>
                    <a:pt x="579640" y="179832"/>
                  </a:lnTo>
                  <a:lnTo>
                    <a:pt x="597598" y="222529"/>
                  </a:lnTo>
                  <a:lnTo>
                    <a:pt x="608812" y="268376"/>
                  </a:lnTo>
                  <a:lnTo>
                    <a:pt x="612686" y="316763"/>
                  </a:lnTo>
                  <a:lnTo>
                    <a:pt x="612686" y="205854"/>
                  </a:lnTo>
                  <a:lnTo>
                    <a:pt x="572935" y="130644"/>
                  </a:lnTo>
                  <a:lnTo>
                    <a:pt x="539965" y="92151"/>
                  </a:lnTo>
                  <a:lnTo>
                    <a:pt x="501827" y="59613"/>
                  </a:lnTo>
                  <a:lnTo>
                    <a:pt x="459600" y="33896"/>
                  </a:lnTo>
                  <a:lnTo>
                    <a:pt x="424307" y="19431"/>
                  </a:lnTo>
                  <a:lnTo>
                    <a:pt x="414058" y="15227"/>
                  </a:lnTo>
                  <a:lnTo>
                    <a:pt x="365963" y="3835"/>
                  </a:lnTo>
                  <a:lnTo>
                    <a:pt x="316064" y="0"/>
                  </a:lnTo>
                  <a:lnTo>
                    <a:pt x="266522" y="3835"/>
                  </a:lnTo>
                  <a:lnTo>
                    <a:pt x="218592" y="15227"/>
                  </a:lnTo>
                  <a:lnTo>
                    <a:pt x="173050" y="33896"/>
                  </a:lnTo>
                  <a:lnTo>
                    <a:pt x="130644" y="59613"/>
                  </a:lnTo>
                  <a:lnTo>
                    <a:pt x="92151" y="92151"/>
                  </a:lnTo>
                  <a:lnTo>
                    <a:pt x="59626" y="130644"/>
                  </a:lnTo>
                  <a:lnTo>
                    <a:pt x="33909" y="173075"/>
                  </a:lnTo>
                  <a:lnTo>
                    <a:pt x="15240" y="218719"/>
                  </a:lnTo>
                  <a:lnTo>
                    <a:pt x="3848" y="266865"/>
                  </a:lnTo>
                  <a:lnTo>
                    <a:pt x="0" y="316763"/>
                  </a:lnTo>
                  <a:lnTo>
                    <a:pt x="3733" y="364756"/>
                  </a:lnTo>
                  <a:lnTo>
                    <a:pt x="3848" y="366306"/>
                  </a:lnTo>
                  <a:lnTo>
                    <a:pt x="15240" y="414185"/>
                  </a:lnTo>
                  <a:lnTo>
                    <a:pt x="33909" y="459613"/>
                  </a:lnTo>
                  <a:lnTo>
                    <a:pt x="59626" y="501802"/>
                  </a:lnTo>
                  <a:lnTo>
                    <a:pt x="92151" y="539940"/>
                  </a:lnTo>
                  <a:lnTo>
                    <a:pt x="130644" y="572820"/>
                  </a:lnTo>
                  <a:lnTo>
                    <a:pt x="173050" y="598754"/>
                  </a:lnTo>
                  <a:lnTo>
                    <a:pt x="218592" y="617537"/>
                  </a:lnTo>
                  <a:lnTo>
                    <a:pt x="265214" y="628650"/>
                  </a:lnTo>
                  <a:lnTo>
                    <a:pt x="367284" y="628650"/>
                  </a:lnTo>
                  <a:lnTo>
                    <a:pt x="414058" y="617537"/>
                  </a:lnTo>
                  <a:lnTo>
                    <a:pt x="459600" y="598754"/>
                  </a:lnTo>
                  <a:lnTo>
                    <a:pt x="501827" y="572820"/>
                  </a:lnTo>
                  <a:lnTo>
                    <a:pt x="539965" y="539940"/>
                  </a:lnTo>
                  <a:lnTo>
                    <a:pt x="572935" y="501802"/>
                  </a:lnTo>
                  <a:lnTo>
                    <a:pt x="599046" y="459613"/>
                  </a:lnTo>
                  <a:lnTo>
                    <a:pt x="618045" y="414185"/>
                  </a:lnTo>
                  <a:lnTo>
                    <a:pt x="629640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45488"/>
            <a:ext cx="8589645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86760" algn="l"/>
                <a:tab pos="4042410" algn="l"/>
                <a:tab pos="6057265" algn="l"/>
              </a:tabLst>
            </a:pPr>
            <a:r>
              <a:rPr sz="3650" spc="380" dirty="0"/>
              <a:t>Introduction</a:t>
            </a:r>
            <a:r>
              <a:rPr sz="3650" dirty="0"/>
              <a:t>	</a:t>
            </a:r>
            <a:r>
              <a:rPr sz="3650" spc="430" dirty="0"/>
              <a:t>to</a:t>
            </a:r>
            <a:r>
              <a:rPr sz="3650" dirty="0"/>
              <a:t>	</a:t>
            </a:r>
            <a:r>
              <a:rPr sz="3650" spc="310" dirty="0"/>
              <a:t>Invoice</a:t>
            </a:r>
            <a:r>
              <a:rPr sz="3650" dirty="0"/>
              <a:t>	</a:t>
            </a:r>
            <a:r>
              <a:rPr sz="3650" spc="155" dirty="0"/>
              <a:t>Generation</a:t>
            </a:r>
            <a:endParaRPr sz="3650"/>
          </a:p>
        </p:txBody>
      </p:sp>
      <p:grpSp>
        <p:nvGrpSpPr>
          <p:cNvPr id="3" name="object 3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018" y="6225032"/>
              <a:ext cx="95250" cy="9525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56562" y="6034881"/>
            <a:ext cx="10748645" cy="2334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704215" algn="l"/>
                <a:tab pos="876935" algn="l"/>
                <a:tab pos="1050290" algn="l"/>
                <a:tab pos="1569085" algn="l"/>
                <a:tab pos="1741805" algn="l"/>
                <a:tab pos="2952750" algn="l"/>
                <a:tab pos="3125470" algn="l"/>
                <a:tab pos="3298190" algn="l"/>
                <a:tab pos="3644265" algn="l"/>
                <a:tab pos="3816985" algn="l"/>
                <a:tab pos="3990340" algn="l"/>
                <a:tab pos="4335780" algn="l"/>
                <a:tab pos="5200650" algn="l"/>
                <a:tab pos="5374005" algn="l"/>
                <a:tab pos="5546725" algn="l"/>
                <a:tab pos="5719445" algn="l"/>
                <a:tab pos="6065520" algn="l"/>
                <a:tab pos="6238240" algn="l"/>
                <a:tab pos="6411595" algn="l"/>
                <a:tab pos="6584315" algn="l"/>
                <a:tab pos="7103109" algn="l"/>
                <a:tab pos="7795259" algn="l"/>
                <a:tab pos="8314055" algn="l"/>
                <a:tab pos="8659495" algn="l"/>
                <a:tab pos="9005570" algn="l"/>
                <a:tab pos="9697720" algn="l"/>
              </a:tabLst>
            </a:pPr>
            <a:r>
              <a:rPr sz="2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5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designed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specifically </a:t>
            </a:r>
            <a:r>
              <a:rPr sz="2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lang="en-US" sz="25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</a:t>
            </a:r>
            <a:r>
              <a:rPr sz="2500" spc="45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elements </a:t>
            </a:r>
            <a:r>
              <a:rPr sz="2500" spc="24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lang="en-US" sz="2500" spc="24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functionality,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design,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 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aimed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lang="en-US" sz="25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00" spc="27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improving</a:t>
            </a:r>
            <a:r>
              <a:rPr lang="en-US" sz="2500" spc="1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productivity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5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invoicing </a:t>
            </a:r>
            <a:r>
              <a:rPr sz="25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process.</a:t>
            </a: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4320" algn="l"/>
                <a:tab pos="5194935" algn="l"/>
              </a:tabLst>
            </a:pPr>
            <a:r>
              <a:rPr spc="190" dirty="0"/>
              <a:t>Importance</a:t>
            </a:r>
            <a:r>
              <a:rPr dirty="0"/>
              <a:t>	</a:t>
            </a:r>
            <a:r>
              <a:rPr spc="630" dirty="0"/>
              <a:t>of</a:t>
            </a:r>
            <a:r>
              <a:rPr dirty="0"/>
              <a:t>	</a:t>
            </a:r>
            <a:r>
              <a:rPr spc="515" dirty="0"/>
              <a:t>Invoicing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41145" y="6058090"/>
            <a:ext cx="11104245" cy="2041525"/>
            <a:chOff x="1341145" y="6058090"/>
            <a:chExt cx="11104245" cy="2041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45" y="6161925"/>
              <a:ext cx="104775" cy="104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4650" y="6058090"/>
              <a:ext cx="10800715" cy="755650"/>
            </a:xfrm>
            <a:custGeom>
              <a:avLst/>
              <a:gdLst/>
              <a:ahLst/>
              <a:cxnLst/>
              <a:rect l="l" t="t" r="r" b="b"/>
              <a:pathLst>
                <a:path w="10800715" h="755650">
                  <a:moveTo>
                    <a:pt x="146050" y="565048"/>
                  </a:moveTo>
                  <a:lnTo>
                    <a:pt x="144983" y="549351"/>
                  </a:lnTo>
                  <a:lnTo>
                    <a:pt x="143243" y="542036"/>
                  </a:lnTo>
                  <a:lnTo>
                    <a:pt x="141795" y="535914"/>
                  </a:lnTo>
                  <a:lnTo>
                    <a:pt x="107772" y="504190"/>
                  </a:lnTo>
                  <a:lnTo>
                    <a:pt x="100711" y="502716"/>
                  </a:lnTo>
                  <a:lnTo>
                    <a:pt x="100711" y="552678"/>
                  </a:lnTo>
                  <a:lnTo>
                    <a:pt x="100711" y="641997"/>
                  </a:lnTo>
                  <a:lnTo>
                    <a:pt x="99199" y="645934"/>
                  </a:lnTo>
                  <a:lnTo>
                    <a:pt x="96164" y="648614"/>
                  </a:lnTo>
                  <a:lnTo>
                    <a:pt x="93192" y="651306"/>
                  </a:lnTo>
                  <a:lnTo>
                    <a:pt x="88226" y="652653"/>
                  </a:lnTo>
                  <a:lnTo>
                    <a:pt x="45415" y="652653"/>
                  </a:lnTo>
                  <a:lnTo>
                    <a:pt x="45415" y="551484"/>
                  </a:lnTo>
                  <a:lnTo>
                    <a:pt x="46634" y="548741"/>
                  </a:lnTo>
                  <a:lnTo>
                    <a:pt x="51536" y="543382"/>
                  </a:lnTo>
                  <a:lnTo>
                    <a:pt x="55587" y="542036"/>
                  </a:lnTo>
                  <a:lnTo>
                    <a:pt x="88226" y="542036"/>
                  </a:lnTo>
                  <a:lnTo>
                    <a:pt x="93192" y="543382"/>
                  </a:lnTo>
                  <a:lnTo>
                    <a:pt x="96164" y="546061"/>
                  </a:lnTo>
                  <a:lnTo>
                    <a:pt x="99199" y="548741"/>
                  </a:lnTo>
                  <a:lnTo>
                    <a:pt x="100711" y="552678"/>
                  </a:lnTo>
                  <a:lnTo>
                    <a:pt x="100711" y="502716"/>
                  </a:lnTo>
                  <a:lnTo>
                    <a:pt x="93827" y="501269"/>
                  </a:lnTo>
                  <a:lnTo>
                    <a:pt x="77698" y="500291"/>
                  </a:lnTo>
                  <a:lnTo>
                    <a:pt x="64833" y="500291"/>
                  </a:lnTo>
                  <a:lnTo>
                    <a:pt x="55753" y="500761"/>
                  </a:lnTo>
                  <a:lnTo>
                    <a:pt x="48641" y="502158"/>
                  </a:lnTo>
                  <a:lnTo>
                    <a:pt x="43497" y="504482"/>
                  </a:lnTo>
                  <a:lnTo>
                    <a:pt x="40335" y="507733"/>
                  </a:lnTo>
                  <a:lnTo>
                    <a:pt x="43573" y="500291"/>
                  </a:lnTo>
                  <a:lnTo>
                    <a:pt x="0" y="500291"/>
                  </a:lnTo>
                  <a:lnTo>
                    <a:pt x="0" y="755294"/>
                  </a:lnTo>
                  <a:lnTo>
                    <a:pt x="45415" y="755294"/>
                  </a:lnTo>
                  <a:lnTo>
                    <a:pt x="45415" y="694385"/>
                  </a:lnTo>
                  <a:lnTo>
                    <a:pt x="77698" y="694385"/>
                  </a:lnTo>
                  <a:lnTo>
                    <a:pt x="119291" y="685584"/>
                  </a:lnTo>
                  <a:lnTo>
                    <a:pt x="143179" y="652653"/>
                  </a:lnTo>
                  <a:lnTo>
                    <a:pt x="144970" y="645210"/>
                  </a:lnTo>
                  <a:lnTo>
                    <a:pt x="146050" y="629627"/>
                  </a:lnTo>
                  <a:lnTo>
                    <a:pt x="146050" y="565048"/>
                  </a:lnTo>
                  <a:close/>
                </a:path>
                <a:path w="10800715" h="755650">
                  <a:moveTo>
                    <a:pt x="346392" y="654392"/>
                  </a:moveTo>
                  <a:lnTo>
                    <a:pt x="336473" y="654392"/>
                  </a:lnTo>
                  <a:lnTo>
                    <a:pt x="331025" y="654075"/>
                  </a:lnTo>
                  <a:lnTo>
                    <a:pt x="329044" y="652792"/>
                  </a:lnTo>
                  <a:lnTo>
                    <a:pt x="328955" y="652653"/>
                  </a:lnTo>
                  <a:lnTo>
                    <a:pt x="328549" y="652005"/>
                  </a:lnTo>
                  <a:lnTo>
                    <a:pt x="328549" y="610120"/>
                  </a:lnTo>
                  <a:lnTo>
                    <a:pt x="328549" y="565048"/>
                  </a:lnTo>
                  <a:lnTo>
                    <a:pt x="318897" y="524992"/>
                  </a:lnTo>
                  <a:lnTo>
                    <a:pt x="276110" y="501281"/>
                  </a:lnTo>
                  <a:lnTo>
                    <a:pt x="260108" y="500291"/>
                  </a:lnTo>
                  <a:lnTo>
                    <a:pt x="200698" y="500291"/>
                  </a:lnTo>
                  <a:lnTo>
                    <a:pt x="200698" y="542036"/>
                  </a:lnTo>
                  <a:lnTo>
                    <a:pt x="270649" y="542036"/>
                  </a:lnTo>
                  <a:lnTo>
                    <a:pt x="275602" y="543382"/>
                  </a:lnTo>
                  <a:lnTo>
                    <a:pt x="278574" y="546061"/>
                  </a:lnTo>
                  <a:lnTo>
                    <a:pt x="281609" y="548741"/>
                  </a:lnTo>
                  <a:lnTo>
                    <a:pt x="283121" y="552678"/>
                  </a:lnTo>
                  <a:lnTo>
                    <a:pt x="283121" y="568375"/>
                  </a:lnTo>
                  <a:lnTo>
                    <a:pt x="283121" y="610120"/>
                  </a:lnTo>
                  <a:lnTo>
                    <a:pt x="283083" y="646290"/>
                  </a:lnTo>
                  <a:lnTo>
                    <a:pt x="282689" y="648855"/>
                  </a:lnTo>
                  <a:lnTo>
                    <a:pt x="280860" y="652005"/>
                  </a:lnTo>
                  <a:lnTo>
                    <a:pt x="280543" y="652005"/>
                  </a:lnTo>
                  <a:lnTo>
                    <a:pt x="278371" y="652653"/>
                  </a:lnTo>
                  <a:lnTo>
                    <a:pt x="238036" y="652653"/>
                  </a:lnTo>
                  <a:lnTo>
                    <a:pt x="235508" y="652005"/>
                  </a:lnTo>
                  <a:lnTo>
                    <a:pt x="235331" y="652005"/>
                  </a:lnTo>
                  <a:lnTo>
                    <a:pt x="233857" y="650544"/>
                  </a:lnTo>
                  <a:lnTo>
                    <a:pt x="232460" y="649084"/>
                  </a:lnTo>
                  <a:lnTo>
                    <a:pt x="231762" y="646290"/>
                  </a:lnTo>
                  <a:lnTo>
                    <a:pt x="231762" y="620064"/>
                  </a:lnTo>
                  <a:lnTo>
                    <a:pt x="233045" y="616673"/>
                  </a:lnTo>
                  <a:lnTo>
                    <a:pt x="235610" y="614057"/>
                  </a:lnTo>
                  <a:lnTo>
                    <a:pt x="238239" y="611428"/>
                  </a:lnTo>
                  <a:lnTo>
                    <a:pt x="241617" y="610120"/>
                  </a:lnTo>
                  <a:lnTo>
                    <a:pt x="283121" y="610120"/>
                  </a:lnTo>
                  <a:lnTo>
                    <a:pt x="283121" y="568375"/>
                  </a:lnTo>
                  <a:lnTo>
                    <a:pt x="246113" y="568375"/>
                  </a:lnTo>
                  <a:lnTo>
                    <a:pt x="219951" y="572325"/>
                  </a:lnTo>
                  <a:lnTo>
                    <a:pt x="201282" y="584136"/>
                  </a:lnTo>
                  <a:lnTo>
                    <a:pt x="190080" y="603821"/>
                  </a:lnTo>
                  <a:lnTo>
                    <a:pt x="186347" y="631380"/>
                  </a:lnTo>
                  <a:lnTo>
                    <a:pt x="186347" y="638556"/>
                  </a:lnTo>
                  <a:lnTo>
                    <a:pt x="201041" y="681431"/>
                  </a:lnTo>
                  <a:lnTo>
                    <a:pt x="245770" y="694385"/>
                  </a:lnTo>
                  <a:lnTo>
                    <a:pt x="289255" y="694385"/>
                  </a:lnTo>
                  <a:lnTo>
                    <a:pt x="296570" y="690994"/>
                  </a:lnTo>
                  <a:lnTo>
                    <a:pt x="299669" y="684237"/>
                  </a:lnTo>
                  <a:lnTo>
                    <a:pt x="299021" y="686104"/>
                  </a:lnTo>
                  <a:lnTo>
                    <a:pt x="301040" y="688263"/>
                  </a:lnTo>
                  <a:lnTo>
                    <a:pt x="310426" y="693166"/>
                  </a:lnTo>
                  <a:lnTo>
                    <a:pt x="314947" y="694385"/>
                  </a:lnTo>
                  <a:lnTo>
                    <a:pt x="346392" y="694385"/>
                  </a:lnTo>
                  <a:lnTo>
                    <a:pt x="346392" y="684237"/>
                  </a:lnTo>
                  <a:lnTo>
                    <a:pt x="346392" y="654392"/>
                  </a:lnTo>
                  <a:close/>
                </a:path>
                <a:path w="10800715" h="755650">
                  <a:moveTo>
                    <a:pt x="543763" y="500291"/>
                  </a:moveTo>
                  <a:lnTo>
                    <a:pt x="496951" y="500291"/>
                  </a:lnTo>
                  <a:lnTo>
                    <a:pt x="463181" y="630237"/>
                  </a:lnTo>
                  <a:lnTo>
                    <a:pt x="424408" y="500291"/>
                  </a:lnTo>
                  <a:lnTo>
                    <a:pt x="375577" y="500291"/>
                  </a:lnTo>
                  <a:lnTo>
                    <a:pt x="439724" y="694385"/>
                  </a:lnTo>
                  <a:lnTo>
                    <a:pt x="445058" y="692543"/>
                  </a:lnTo>
                  <a:lnTo>
                    <a:pt x="439991" y="704710"/>
                  </a:lnTo>
                  <a:lnTo>
                    <a:pt x="438988" y="708329"/>
                  </a:lnTo>
                  <a:lnTo>
                    <a:pt x="437743" y="710692"/>
                  </a:lnTo>
                  <a:lnTo>
                    <a:pt x="436219" y="711796"/>
                  </a:lnTo>
                  <a:lnTo>
                    <a:pt x="434771" y="712965"/>
                  </a:lnTo>
                  <a:lnTo>
                    <a:pt x="431965" y="713549"/>
                  </a:lnTo>
                  <a:lnTo>
                    <a:pt x="405333" y="713549"/>
                  </a:lnTo>
                  <a:lnTo>
                    <a:pt x="405333" y="755294"/>
                  </a:lnTo>
                  <a:lnTo>
                    <a:pt x="439585" y="755294"/>
                  </a:lnTo>
                  <a:lnTo>
                    <a:pt x="447713" y="754214"/>
                  </a:lnTo>
                  <a:lnTo>
                    <a:pt x="479818" y="725614"/>
                  </a:lnTo>
                  <a:lnTo>
                    <a:pt x="507390" y="630237"/>
                  </a:lnTo>
                  <a:lnTo>
                    <a:pt x="543763" y="500291"/>
                  </a:lnTo>
                  <a:close/>
                </a:path>
                <a:path w="10800715" h="755650">
                  <a:moveTo>
                    <a:pt x="742454" y="558317"/>
                  </a:moveTo>
                  <a:lnTo>
                    <a:pt x="742124" y="552361"/>
                  </a:lnTo>
                  <a:lnTo>
                    <a:pt x="742048" y="550875"/>
                  </a:lnTo>
                  <a:lnTo>
                    <a:pt x="741934" y="548627"/>
                  </a:lnTo>
                  <a:lnTo>
                    <a:pt x="741832" y="546963"/>
                  </a:lnTo>
                  <a:lnTo>
                    <a:pt x="725398" y="509917"/>
                  </a:lnTo>
                  <a:lnTo>
                    <a:pt x="722896" y="507834"/>
                  </a:lnTo>
                  <a:lnTo>
                    <a:pt x="714273" y="503643"/>
                  </a:lnTo>
                  <a:lnTo>
                    <a:pt x="704075" y="501129"/>
                  </a:lnTo>
                  <a:lnTo>
                    <a:pt x="692315" y="500291"/>
                  </a:lnTo>
                  <a:lnTo>
                    <a:pt x="690219" y="500291"/>
                  </a:lnTo>
                  <a:lnTo>
                    <a:pt x="679716" y="500900"/>
                  </a:lnTo>
                  <a:lnTo>
                    <a:pt x="670699" y="502780"/>
                  </a:lnTo>
                  <a:lnTo>
                    <a:pt x="670902" y="502780"/>
                  </a:lnTo>
                  <a:lnTo>
                    <a:pt x="664311" y="505714"/>
                  </a:lnTo>
                  <a:lnTo>
                    <a:pt x="659409" y="509917"/>
                  </a:lnTo>
                  <a:lnTo>
                    <a:pt x="657009" y="507834"/>
                  </a:lnTo>
                  <a:lnTo>
                    <a:pt x="654570" y="505714"/>
                  </a:lnTo>
                  <a:lnTo>
                    <a:pt x="647179" y="502780"/>
                  </a:lnTo>
                  <a:lnTo>
                    <a:pt x="647446" y="502780"/>
                  </a:lnTo>
                  <a:lnTo>
                    <a:pt x="636638" y="500900"/>
                  </a:lnTo>
                  <a:lnTo>
                    <a:pt x="623531" y="500291"/>
                  </a:lnTo>
                  <a:lnTo>
                    <a:pt x="610908" y="500291"/>
                  </a:lnTo>
                  <a:lnTo>
                    <a:pt x="605472" y="502488"/>
                  </a:lnTo>
                  <a:lnTo>
                    <a:pt x="606564" y="500291"/>
                  </a:lnTo>
                  <a:lnTo>
                    <a:pt x="564819" y="500291"/>
                  </a:lnTo>
                  <a:lnTo>
                    <a:pt x="564819" y="694385"/>
                  </a:lnTo>
                  <a:lnTo>
                    <a:pt x="608393" y="694385"/>
                  </a:lnTo>
                  <a:lnTo>
                    <a:pt x="608457" y="550875"/>
                  </a:lnTo>
                  <a:lnTo>
                    <a:pt x="608571" y="548627"/>
                  </a:lnTo>
                  <a:lnTo>
                    <a:pt x="609511" y="545515"/>
                  </a:lnTo>
                  <a:lnTo>
                    <a:pt x="612952" y="540435"/>
                  </a:lnTo>
                  <a:lnTo>
                    <a:pt x="616102" y="539153"/>
                  </a:lnTo>
                  <a:lnTo>
                    <a:pt x="626338" y="539153"/>
                  </a:lnTo>
                  <a:lnTo>
                    <a:pt x="628700" y="540143"/>
                  </a:lnTo>
                  <a:lnTo>
                    <a:pt x="629920" y="542124"/>
                  </a:lnTo>
                  <a:lnTo>
                    <a:pt x="631075" y="543877"/>
                  </a:lnTo>
                  <a:lnTo>
                    <a:pt x="631202" y="544106"/>
                  </a:lnTo>
                  <a:lnTo>
                    <a:pt x="631761" y="548627"/>
                  </a:lnTo>
                  <a:lnTo>
                    <a:pt x="631850" y="694385"/>
                  </a:lnTo>
                  <a:lnTo>
                    <a:pt x="675424" y="694385"/>
                  </a:lnTo>
                  <a:lnTo>
                    <a:pt x="675538" y="552361"/>
                  </a:lnTo>
                  <a:lnTo>
                    <a:pt x="675601" y="550875"/>
                  </a:lnTo>
                  <a:lnTo>
                    <a:pt x="676567" y="546963"/>
                  </a:lnTo>
                  <a:lnTo>
                    <a:pt x="678319" y="543877"/>
                  </a:lnTo>
                  <a:lnTo>
                    <a:pt x="680059" y="540727"/>
                  </a:lnTo>
                  <a:lnTo>
                    <a:pt x="683069" y="539153"/>
                  </a:lnTo>
                  <a:lnTo>
                    <a:pt x="693661" y="539153"/>
                  </a:lnTo>
                  <a:lnTo>
                    <a:pt x="696252" y="540143"/>
                  </a:lnTo>
                  <a:lnTo>
                    <a:pt x="698233" y="543877"/>
                  </a:lnTo>
                  <a:lnTo>
                    <a:pt x="698360" y="544106"/>
                  </a:lnTo>
                  <a:lnTo>
                    <a:pt x="698804" y="548627"/>
                  </a:lnTo>
                  <a:lnTo>
                    <a:pt x="698881" y="694385"/>
                  </a:lnTo>
                  <a:lnTo>
                    <a:pt x="742454" y="694385"/>
                  </a:lnTo>
                  <a:lnTo>
                    <a:pt x="742454" y="558317"/>
                  </a:lnTo>
                  <a:close/>
                </a:path>
                <a:path w="10800715" h="755650">
                  <a:moveTo>
                    <a:pt x="917346" y="563295"/>
                  </a:moveTo>
                  <a:lnTo>
                    <a:pt x="916393" y="549275"/>
                  </a:lnTo>
                  <a:lnTo>
                    <a:pt x="916393" y="549109"/>
                  </a:lnTo>
                  <a:lnTo>
                    <a:pt x="914768" y="542036"/>
                  </a:lnTo>
                  <a:lnTo>
                    <a:pt x="893699" y="509549"/>
                  </a:lnTo>
                  <a:lnTo>
                    <a:pt x="872718" y="501573"/>
                  </a:lnTo>
                  <a:lnTo>
                    <a:pt x="872718" y="551929"/>
                  </a:lnTo>
                  <a:lnTo>
                    <a:pt x="872718" y="575551"/>
                  </a:lnTo>
                  <a:lnTo>
                    <a:pt x="821956" y="575551"/>
                  </a:lnTo>
                  <a:lnTo>
                    <a:pt x="821994" y="551929"/>
                  </a:lnTo>
                  <a:lnTo>
                    <a:pt x="823010" y="548017"/>
                  </a:lnTo>
                  <a:lnTo>
                    <a:pt x="827112" y="543344"/>
                  </a:lnTo>
                  <a:lnTo>
                    <a:pt x="826808" y="543344"/>
                  </a:lnTo>
                  <a:lnTo>
                    <a:pt x="831443" y="542036"/>
                  </a:lnTo>
                  <a:lnTo>
                    <a:pt x="862761" y="542036"/>
                  </a:lnTo>
                  <a:lnTo>
                    <a:pt x="866152" y="543344"/>
                  </a:lnTo>
                  <a:lnTo>
                    <a:pt x="868768" y="545973"/>
                  </a:lnTo>
                  <a:lnTo>
                    <a:pt x="871397" y="548538"/>
                  </a:lnTo>
                  <a:lnTo>
                    <a:pt x="872718" y="551929"/>
                  </a:lnTo>
                  <a:lnTo>
                    <a:pt x="872718" y="501573"/>
                  </a:lnTo>
                  <a:lnTo>
                    <a:pt x="871778" y="501319"/>
                  </a:lnTo>
                  <a:lnTo>
                    <a:pt x="858278" y="500291"/>
                  </a:lnTo>
                  <a:lnTo>
                    <a:pt x="841387" y="500291"/>
                  </a:lnTo>
                  <a:lnTo>
                    <a:pt x="824623" y="501319"/>
                  </a:lnTo>
                  <a:lnTo>
                    <a:pt x="825322" y="501319"/>
                  </a:lnTo>
                  <a:lnTo>
                    <a:pt x="812114" y="504177"/>
                  </a:lnTo>
                  <a:lnTo>
                    <a:pt x="780478" y="535813"/>
                  </a:lnTo>
                  <a:lnTo>
                    <a:pt x="777748" y="548538"/>
                  </a:lnTo>
                  <a:lnTo>
                    <a:pt x="777621" y="549109"/>
                  </a:lnTo>
                  <a:lnTo>
                    <a:pt x="777582" y="549275"/>
                  </a:lnTo>
                  <a:lnTo>
                    <a:pt x="776732" y="563295"/>
                  </a:lnTo>
                  <a:lnTo>
                    <a:pt x="776630" y="629627"/>
                  </a:lnTo>
                  <a:lnTo>
                    <a:pt x="777684" y="645350"/>
                  </a:lnTo>
                  <a:lnTo>
                    <a:pt x="803173" y="685685"/>
                  </a:lnTo>
                  <a:lnTo>
                    <a:pt x="844981" y="694385"/>
                  </a:lnTo>
                  <a:lnTo>
                    <a:pt x="905878" y="694385"/>
                  </a:lnTo>
                  <a:lnTo>
                    <a:pt x="905878" y="652653"/>
                  </a:lnTo>
                  <a:lnTo>
                    <a:pt x="834440" y="652653"/>
                  </a:lnTo>
                  <a:lnTo>
                    <a:pt x="829462" y="651306"/>
                  </a:lnTo>
                  <a:lnTo>
                    <a:pt x="823442" y="645934"/>
                  </a:lnTo>
                  <a:lnTo>
                    <a:pt x="821956" y="641997"/>
                  </a:lnTo>
                  <a:lnTo>
                    <a:pt x="821956" y="617296"/>
                  </a:lnTo>
                  <a:lnTo>
                    <a:pt x="917346" y="617296"/>
                  </a:lnTo>
                  <a:lnTo>
                    <a:pt x="917346" y="575551"/>
                  </a:lnTo>
                  <a:lnTo>
                    <a:pt x="917346" y="563295"/>
                  </a:lnTo>
                  <a:close/>
                </a:path>
                <a:path w="10800715" h="755650">
                  <a:moveTo>
                    <a:pt x="1113663" y="565048"/>
                  </a:moveTo>
                  <a:lnTo>
                    <a:pt x="1104455" y="525030"/>
                  </a:lnTo>
                  <a:lnTo>
                    <a:pt x="1063942" y="501281"/>
                  </a:lnTo>
                  <a:lnTo>
                    <a:pt x="1048905" y="500291"/>
                  </a:lnTo>
                  <a:lnTo>
                    <a:pt x="1032459" y="500291"/>
                  </a:lnTo>
                  <a:lnTo>
                    <a:pt x="1023378" y="500761"/>
                  </a:lnTo>
                  <a:lnTo>
                    <a:pt x="1016266" y="502158"/>
                  </a:lnTo>
                  <a:lnTo>
                    <a:pt x="1011123" y="504482"/>
                  </a:lnTo>
                  <a:lnTo>
                    <a:pt x="1007960" y="507733"/>
                  </a:lnTo>
                  <a:lnTo>
                    <a:pt x="1011199" y="500291"/>
                  </a:lnTo>
                  <a:lnTo>
                    <a:pt x="967625" y="500291"/>
                  </a:lnTo>
                  <a:lnTo>
                    <a:pt x="967625" y="694385"/>
                  </a:lnTo>
                  <a:lnTo>
                    <a:pt x="1013028" y="694385"/>
                  </a:lnTo>
                  <a:lnTo>
                    <a:pt x="1013028" y="551484"/>
                  </a:lnTo>
                  <a:lnTo>
                    <a:pt x="1014183" y="548894"/>
                  </a:lnTo>
                  <a:lnTo>
                    <a:pt x="1014260" y="548741"/>
                  </a:lnTo>
                  <a:lnTo>
                    <a:pt x="1019136" y="543407"/>
                  </a:lnTo>
                  <a:lnTo>
                    <a:pt x="1023213" y="542036"/>
                  </a:lnTo>
                  <a:lnTo>
                    <a:pt x="1057630" y="542036"/>
                  </a:lnTo>
                  <a:lnTo>
                    <a:pt x="1061542" y="543407"/>
                  </a:lnTo>
                  <a:lnTo>
                    <a:pt x="1064221" y="546150"/>
                  </a:lnTo>
                  <a:lnTo>
                    <a:pt x="1066965" y="548894"/>
                  </a:lnTo>
                  <a:lnTo>
                    <a:pt x="1068336" y="552792"/>
                  </a:lnTo>
                  <a:lnTo>
                    <a:pt x="1068336" y="694385"/>
                  </a:lnTo>
                  <a:lnTo>
                    <a:pt x="1113663" y="694385"/>
                  </a:lnTo>
                  <a:lnTo>
                    <a:pt x="1113663" y="565048"/>
                  </a:lnTo>
                  <a:close/>
                </a:path>
                <a:path w="10800715" h="755650">
                  <a:moveTo>
                    <a:pt x="1300099" y="500291"/>
                  </a:moveTo>
                  <a:lnTo>
                    <a:pt x="1247775" y="500291"/>
                  </a:lnTo>
                  <a:lnTo>
                    <a:pt x="1247775" y="457250"/>
                  </a:lnTo>
                  <a:lnTo>
                    <a:pt x="1202359" y="457250"/>
                  </a:lnTo>
                  <a:lnTo>
                    <a:pt x="1202359" y="500291"/>
                  </a:lnTo>
                  <a:lnTo>
                    <a:pt x="1168323" y="500291"/>
                  </a:lnTo>
                  <a:lnTo>
                    <a:pt x="1168323" y="542036"/>
                  </a:lnTo>
                  <a:lnTo>
                    <a:pt x="1202359" y="542036"/>
                  </a:lnTo>
                  <a:lnTo>
                    <a:pt x="1202359" y="643890"/>
                  </a:lnTo>
                  <a:lnTo>
                    <a:pt x="1202817" y="650544"/>
                  </a:lnTo>
                  <a:lnTo>
                    <a:pt x="1202867" y="651421"/>
                  </a:lnTo>
                  <a:lnTo>
                    <a:pt x="1202956" y="652653"/>
                  </a:lnTo>
                  <a:lnTo>
                    <a:pt x="1203083" y="654443"/>
                  </a:lnTo>
                  <a:lnTo>
                    <a:pt x="1228204" y="690841"/>
                  </a:lnTo>
                  <a:lnTo>
                    <a:pt x="1247419" y="694385"/>
                  </a:lnTo>
                  <a:lnTo>
                    <a:pt x="1300099" y="694385"/>
                  </a:lnTo>
                  <a:lnTo>
                    <a:pt x="1300099" y="652653"/>
                  </a:lnTo>
                  <a:lnTo>
                    <a:pt x="1252702" y="652653"/>
                  </a:lnTo>
                  <a:lnTo>
                    <a:pt x="1250315" y="652233"/>
                  </a:lnTo>
                  <a:lnTo>
                    <a:pt x="1249260" y="651421"/>
                  </a:lnTo>
                  <a:lnTo>
                    <a:pt x="1248270" y="650544"/>
                  </a:lnTo>
                  <a:lnTo>
                    <a:pt x="1247775" y="648652"/>
                  </a:lnTo>
                  <a:lnTo>
                    <a:pt x="1247775" y="542036"/>
                  </a:lnTo>
                  <a:lnTo>
                    <a:pt x="1300099" y="542036"/>
                  </a:lnTo>
                  <a:lnTo>
                    <a:pt x="1300099" y="500291"/>
                  </a:lnTo>
                  <a:close/>
                </a:path>
                <a:path w="10800715" h="755650">
                  <a:moveTo>
                    <a:pt x="1489684" y="626046"/>
                  </a:moveTo>
                  <a:lnTo>
                    <a:pt x="1474812" y="586143"/>
                  </a:lnTo>
                  <a:lnTo>
                    <a:pt x="1433080" y="572312"/>
                  </a:lnTo>
                  <a:lnTo>
                    <a:pt x="1417637" y="572312"/>
                  </a:lnTo>
                  <a:lnTo>
                    <a:pt x="1415186" y="571639"/>
                  </a:lnTo>
                  <a:lnTo>
                    <a:pt x="1411922" y="568960"/>
                  </a:lnTo>
                  <a:lnTo>
                    <a:pt x="1411109" y="566737"/>
                  </a:lnTo>
                  <a:lnTo>
                    <a:pt x="1411109" y="547928"/>
                  </a:lnTo>
                  <a:lnTo>
                    <a:pt x="1412074" y="545769"/>
                  </a:lnTo>
                  <a:lnTo>
                    <a:pt x="1415986" y="542798"/>
                  </a:lnTo>
                  <a:lnTo>
                    <a:pt x="1419136" y="542036"/>
                  </a:lnTo>
                  <a:lnTo>
                    <a:pt x="1482521" y="542036"/>
                  </a:lnTo>
                  <a:lnTo>
                    <a:pt x="1482521" y="500291"/>
                  </a:lnTo>
                  <a:lnTo>
                    <a:pt x="1427035" y="500291"/>
                  </a:lnTo>
                  <a:lnTo>
                    <a:pt x="1413319" y="501078"/>
                  </a:lnTo>
                  <a:lnTo>
                    <a:pt x="1374825" y="519976"/>
                  </a:lnTo>
                  <a:lnTo>
                    <a:pt x="1365783" y="552881"/>
                  </a:lnTo>
                  <a:lnTo>
                    <a:pt x="1365783" y="563295"/>
                  </a:lnTo>
                  <a:lnTo>
                    <a:pt x="1380490" y="603288"/>
                  </a:lnTo>
                  <a:lnTo>
                    <a:pt x="1423098" y="616242"/>
                  </a:lnTo>
                  <a:lnTo>
                    <a:pt x="1441615" y="616242"/>
                  </a:lnTo>
                  <a:lnTo>
                    <a:pt x="1444269" y="619125"/>
                  </a:lnTo>
                  <a:lnTo>
                    <a:pt x="1444269" y="646861"/>
                  </a:lnTo>
                  <a:lnTo>
                    <a:pt x="1443405" y="649084"/>
                  </a:lnTo>
                  <a:lnTo>
                    <a:pt x="1441653" y="650544"/>
                  </a:lnTo>
                  <a:lnTo>
                    <a:pt x="1439900" y="651941"/>
                  </a:lnTo>
                  <a:lnTo>
                    <a:pt x="1436687" y="652653"/>
                  </a:lnTo>
                  <a:lnTo>
                    <a:pt x="1367624" y="652653"/>
                  </a:lnTo>
                  <a:lnTo>
                    <a:pt x="1367624" y="694385"/>
                  </a:lnTo>
                  <a:lnTo>
                    <a:pt x="1428432" y="694385"/>
                  </a:lnTo>
                  <a:lnTo>
                    <a:pt x="1442034" y="693572"/>
                  </a:lnTo>
                  <a:lnTo>
                    <a:pt x="1480527" y="674014"/>
                  </a:lnTo>
                  <a:lnTo>
                    <a:pt x="1489684" y="642150"/>
                  </a:lnTo>
                  <a:lnTo>
                    <a:pt x="1489684" y="626046"/>
                  </a:lnTo>
                  <a:close/>
                </a:path>
                <a:path w="10800715" h="755650">
                  <a:moveTo>
                    <a:pt x="9815309" y="71666"/>
                  </a:moveTo>
                  <a:lnTo>
                    <a:pt x="9762985" y="71666"/>
                  </a:lnTo>
                  <a:lnTo>
                    <a:pt x="9762985" y="28625"/>
                  </a:lnTo>
                  <a:lnTo>
                    <a:pt x="9717570" y="28625"/>
                  </a:lnTo>
                  <a:lnTo>
                    <a:pt x="9717570" y="71666"/>
                  </a:lnTo>
                  <a:lnTo>
                    <a:pt x="9683534" y="71666"/>
                  </a:lnTo>
                  <a:lnTo>
                    <a:pt x="9683534" y="113411"/>
                  </a:lnTo>
                  <a:lnTo>
                    <a:pt x="9717570" y="113411"/>
                  </a:lnTo>
                  <a:lnTo>
                    <a:pt x="9717570" y="215265"/>
                  </a:lnTo>
                  <a:lnTo>
                    <a:pt x="9718027" y="221919"/>
                  </a:lnTo>
                  <a:lnTo>
                    <a:pt x="9718078" y="222796"/>
                  </a:lnTo>
                  <a:lnTo>
                    <a:pt x="9718167" y="224028"/>
                  </a:lnTo>
                  <a:lnTo>
                    <a:pt x="9718294" y="225818"/>
                  </a:lnTo>
                  <a:lnTo>
                    <a:pt x="9743415" y="262216"/>
                  </a:lnTo>
                  <a:lnTo>
                    <a:pt x="9762630" y="265760"/>
                  </a:lnTo>
                  <a:lnTo>
                    <a:pt x="9815309" y="265760"/>
                  </a:lnTo>
                  <a:lnTo>
                    <a:pt x="9815309" y="224028"/>
                  </a:lnTo>
                  <a:lnTo>
                    <a:pt x="9767913" y="224028"/>
                  </a:lnTo>
                  <a:lnTo>
                    <a:pt x="9765525" y="223608"/>
                  </a:lnTo>
                  <a:lnTo>
                    <a:pt x="9764471" y="222796"/>
                  </a:lnTo>
                  <a:lnTo>
                    <a:pt x="9763481" y="221919"/>
                  </a:lnTo>
                  <a:lnTo>
                    <a:pt x="9762985" y="220027"/>
                  </a:lnTo>
                  <a:lnTo>
                    <a:pt x="9762985" y="113411"/>
                  </a:lnTo>
                  <a:lnTo>
                    <a:pt x="9815309" y="113411"/>
                  </a:lnTo>
                  <a:lnTo>
                    <a:pt x="9815309" y="71666"/>
                  </a:lnTo>
                  <a:close/>
                </a:path>
                <a:path w="10800715" h="755650">
                  <a:moveTo>
                    <a:pt x="9967189" y="0"/>
                  </a:moveTo>
                  <a:lnTo>
                    <a:pt x="9918268" y="0"/>
                  </a:lnTo>
                  <a:lnTo>
                    <a:pt x="9918268" y="47078"/>
                  </a:lnTo>
                  <a:lnTo>
                    <a:pt x="9967189" y="47078"/>
                  </a:lnTo>
                  <a:lnTo>
                    <a:pt x="9967189" y="0"/>
                  </a:lnTo>
                  <a:close/>
                </a:path>
                <a:path w="10800715" h="755650">
                  <a:moveTo>
                    <a:pt x="10018458" y="224028"/>
                  </a:moveTo>
                  <a:lnTo>
                    <a:pt x="9965436" y="224028"/>
                  </a:lnTo>
                  <a:lnTo>
                    <a:pt x="9965436" y="71666"/>
                  </a:lnTo>
                  <a:lnTo>
                    <a:pt x="9867430" y="71666"/>
                  </a:lnTo>
                  <a:lnTo>
                    <a:pt x="9867430" y="113411"/>
                  </a:lnTo>
                  <a:lnTo>
                    <a:pt x="9920110" y="113411"/>
                  </a:lnTo>
                  <a:lnTo>
                    <a:pt x="9920110" y="265760"/>
                  </a:lnTo>
                  <a:lnTo>
                    <a:pt x="10018458" y="265760"/>
                  </a:lnTo>
                  <a:lnTo>
                    <a:pt x="10018458" y="224028"/>
                  </a:lnTo>
                  <a:close/>
                </a:path>
                <a:path w="10800715" h="755650">
                  <a:moveTo>
                    <a:pt x="10225291" y="129692"/>
                  </a:moveTo>
                  <a:lnTo>
                    <a:pt x="10224960" y="123736"/>
                  </a:lnTo>
                  <a:lnTo>
                    <a:pt x="10224884" y="122250"/>
                  </a:lnTo>
                  <a:lnTo>
                    <a:pt x="10224770" y="120002"/>
                  </a:lnTo>
                  <a:lnTo>
                    <a:pt x="10224668" y="118338"/>
                  </a:lnTo>
                  <a:lnTo>
                    <a:pt x="10224592" y="116890"/>
                  </a:lnTo>
                  <a:lnTo>
                    <a:pt x="10224503" y="115163"/>
                  </a:lnTo>
                  <a:lnTo>
                    <a:pt x="10223614" y="110528"/>
                  </a:lnTo>
                  <a:lnTo>
                    <a:pt x="10197109" y="75018"/>
                  </a:lnTo>
                  <a:lnTo>
                    <a:pt x="10175151" y="71666"/>
                  </a:lnTo>
                  <a:lnTo>
                    <a:pt x="10173043" y="71666"/>
                  </a:lnTo>
                  <a:lnTo>
                    <a:pt x="10162553" y="72275"/>
                  </a:lnTo>
                  <a:lnTo>
                    <a:pt x="10153536" y="74155"/>
                  </a:lnTo>
                  <a:lnTo>
                    <a:pt x="10153739" y="74155"/>
                  </a:lnTo>
                  <a:lnTo>
                    <a:pt x="10147148" y="77089"/>
                  </a:lnTo>
                  <a:lnTo>
                    <a:pt x="10142245" y="81292"/>
                  </a:lnTo>
                  <a:lnTo>
                    <a:pt x="10139845" y="79209"/>
                  </a:lnTo>
                  <a:lnTo>
                    <a:pt x="10137407" y="77089"/>
                  </a:lnTo>
                  <a:lnTo>
                    <a:pt x="10130015" y="74155"/>
                  </a:lnTo>
                  <a:lnTo>
                    <a:pt x="10130269" y="74155"/>
                  </a:lnTo>
                  <a:lnTo>
                    <a:pt x="10119462" y="72275"/>
                  </a:lnTo>
                  <a:lnTo>
                    <a:pt x="10106368" y="71666"/>
                  </a:lnTo>
                  <a:lnTo>
                    <a:pt x="10093731" y="71666"/>
                  </a:lnTo>
                  <a:lnTo>
                    <a:pt x="10088296" y="73875"/>
                  </a:lnTo>
                  <a:lnTo>
                    <a:pt x="10089388" y="71666"/>
                  </a:lnTo>
                  <a:lnTo>
                    <a:pt x="10047656" y="71666"/>
                  </a:lnTo>
                  <a:lnTo>
                    <a:pt x="10047656" y="265760"/>
                  </a:lnTo>
                  <a:lnTo>
                    <a:pt x="10091229" y="265760"/>
                  </a:lnTo>
                  <a:lnTo>
                    <a:pt x="10091293" y="122250"/>
                  </a:lnTo>
                  <a:lnTo>
                    <a:pt x="10091407" y="120002"/>
                  </a:lnTo>
                  <a:lnTo>
                    <a:pt x="10092334" y="116890"/>
                  </a:lnTo>
                  <a:lnTo>
                    <a:pt x="10095776" y="111810"/>
                  </a:lnTo>
                  <a:lnTo>
                    <a:pt x="10098926" y="110528"/>
                  </a:lnTo>
                  <a:lnTo>
                    <a:pt x="10109175" y="110528"/>
                  </a:lnTo>
                  <a:lnTo>
                    <a:pt x="10111537" y="111518"/>
                  </a:lnTo>
                  <a:lnTo>
                    <a:pt x="10112756" y="113499"/>
                  </a:lnTo>
                  <a:lnTo>
                    <a:pt x="10113848" y="115163"/>
                  </a:lnTo>
                  <a:lnTo>
                    <a:pt x="10114039" y="115481"/>
                  </a:lnTo>
                  <a:lnTo>
                    <a:pt x="10114597" y="120002"/>
                  </a:lnTo>
                  <a:lnTo>
                    <a:pt x="10114686" y="265760"/>
                  </a:lnTo>
                  <a:lnTo>
                    <a:pt x="10158260" y="265760"/>
                  </a:lnTo>
                  <a:lnTo>
                    <a:pt x="10158374" y="123736"/>
                  </a:lnTo>
                  <a:lnTo>
                    <a:pt x="10165905" y="110528"/>
                  </a:lnTo>
                  <a:lnTo>
                    <a:pt x="10176485" y="110528"/>
                  </a:lnTo>
                  <a:lnTo>
                    <a:pt x="10179088" y="111518"/>
                  </a:lnTo>
                  <a:lnTo>
                    <a:pt x="10181184" y="115481"/>
                  </a:lnTo>
                  <a:lnTo>
                    <a:pt x="10181628" y="120002"/>
                  </a:lnTo>
                  <a:lnTo>
                    <a:pt x="10181704" y="265760"/>
                  </a:lnTo>
                  <a:lnTo>
                    <a:pt x="10225291" y="265760"/>
                  </a:lnTo>
                  <a:lnTo>
                    <a:pt x="10225291" y="129692"/>
                  </a:lnTo>
                  <a:close/>
                </a:path>
                <a:path w="10800715" h="755650">
                  <a:moveTo>
                    <a:pt x="10400170" y="134670"/>
                  </a:moveTo>
                  <a:lnTo>
                    <a:pt x="10391610" y="97205"/>
                  </a:lnTo>
                  <a:lnTo>
                    <a:pt x="10355555" y="72948"/>
                  </a:lnTo>
                  <a:lnTo>
                    <a:pt x="10355555" y="123304"/>
                  </a:lnTo>
                  <a:lnTo>
                    <a:pt x="10355555" y="146926"/>
                  </a:lnTo>
                  <a:lnTo>
                    <a:pt x="10304793" y="146926"/>
                  </a:lnTo>
                  <a:lnTo>
                    <a:pt x="10304831" y="123304"/>
                  </a:lnTo>
                  <a:lnTo>
                    <a:pt x="10305847" y="119392"/>
                  </a:lnTo>
                  <a:lnTo>
                    <a:pt x="10309936" y="114719"/>
                  </a:lnTo>
                  <a:lnTo>
                    <a:pt x="10309631" y="114719"/>
                  </a:lnTo>
                  <a:lnTo>
                    <a:pt x="10314280" y="113411"/>
                  </a:lnTo>
                  <a:lnTo>
                    <a:pt x="10345598" y="113411"/>
                  </a:lnTo>
                  <a:lnTo>
                    <a:pt x="10348989" y="114719"/>
                  </a:lnTo>
                  <a:lnTo>
                    <a:pt x="10351618" y="117348"/>
                  </a:lnTo>
                  <a:lnTo>
                    <a:pt x="10354234" y="119913"/>
                  </a:lnTo>
                  <a:lnTo>
                    <a:pt x="10355555" y="123304"/>
                  </a:lnTo>
                  <a:lnTo>
                    <a:pt x="10355555" y="72948"/>
                  </a:lnTo>
                  <a:lnTo>
                    <a:pt x="10354602" y="72694"/>
                  </a:lnTo>
                  <a:lnTo>
                    <a:pt x="10341115" y="71666"/>
                  </a:lnTo>
                  <a:lnTo>
                    <a:pt x="10324224" y="71666"/>
                  </a:lnTo>
                  <a:lnTo>
                    <a:pt x="10307460" y="72694"/>
                  </a:lnTo>
                  <a:lnTo>
                    <a:pt x="10308158" y="72694"/>
                  </a:lnTo>
                  <a:lnTo>
                    <a:pt x="10294950" y="75552"/>
                  </a:lnTo>
                  <a:lnTo>
                    <a:pt x="10263314" y="107188"/>
                  </a:lnTo>
                  <a:lnTo>
                    <a:pt x="10260698" y="119392"/>
                  </a:lnTo>
                  <a:lnTo>
                    <a:pt x="10260584" y="119913"/>
                  </a:lnTo>
                  <a:lnTo>
                    <a:pt x="10260457" y="120484"/>
                  </a:lnTo>
                  <a:lnTo>
                    <a:pt x="10260419" y="120650"/>
                  </a:lnTo>
                  <a:lnTo>
                    <a:pt x="10259568" y="134670"/>
                  </a:lnTo>
                  <a:lnTo>
                    <a:pt x="10259466" y="201002"/>
                  </a:lnTo>
                  <a:lnTo>
                    <a:pt x="10269017" y="241350"/>
                  </a:lnTo>
                  <a:lnTo>
                    <a:pt x="10311689" y="264795"/>
                  </a:lnTo>
                  <a:lnTo>
                    <a:pt x="10327805" y="265760"/>
                  </a:lnTo>
                  <a:lnTo>
                    <a:pt x="10388714" y="265760"/>
                  </a:lnTo>
                  <a:lnTo>
                    <a:pt x="10388714" y="224028"/>
                  </a:lnTo>
                  <a:lnTo>
                    <a:pt x="10317277" y="224028"/>
                  </a:lnTo>
                  <a:lnTo>
                    <a:pt x="10312286" y="222681"/>
                  </a:lnTo>
                  <a:lnTo>
                    <a:pt x="10309250" y="219989"/>
                  </a:lnTo>
                  <a:lnTo>
                    <a:pt x="10306279" y="217309"/>
                  </a:lnTo>
                  <a:lnTo>
                    <a:pt x="10304793" y="213372"/>
                  </a:lnTo>
                  <a:lnTo>
                    <a:pt x="10304793" y="188671"/>
                  </a:lnTo>
                  <a:lnTo>
                    <a:pt x="10400170" y="188671"/>
                  </a:lnTo>
                  <a:lnTo>
                    <a:pt x="10400170" y="146926"/>
                  </a:lnTo>
                  <a:lnTo>
                    <a:pt x="10400170" y="134670"/>
                  </a:lnTo>
                  <a:close/>
                </a:path>
                <a:path w="10800715" h="755650">
                  <a:moveTo>
                    <a:pt x="10602620" y="224028"/>
                  </a:moveTo>
                  <a:lnTo>
                    <a:pt x="10544874" y="224028"/>
                  </a:lnTo>
                  <a:lnTo>
                    <a:pt x="10543362" y="223875"/>
                  </a:lnTo>
                  <a:lnTo>
                    <a:pt x="10542943" y="223583"/>
                  </a:lnTo>
                  <a:lnTo>
                    <a:pt x="10542600" y="223227"/>
                  </a:lnTo>
                  <a:lnTo>
                    <a:pt x="10542448" y="222440"/>
                  </a:lnTo>
                  <a:lnTo>
                    <a:pt x="10542422" y="0"/>
                  </a:lnTo>
                  <a:lnTo>
                    <a:pt x="10444416" y="0"/>
                  </a:lnTo>
                  <a:lnTo>
                    <a:pt x="10444416" y="41744"/>
                  </a:lnTo>
                  <a:lnTo>
                    <a:pt x="10497096" y="41744"/>
                  </a:lnTo>
                  <a:lnTo>
                    <a:pt x="10497198" y="224028"/>
                  </a:lnTo>
                  <a:lnTo>
                    <a:pt x="10514393" y="259765"/>
                  </a:lnTo>
                  <a:lnTo>
                    <a:pt x="10534980" y="265760"/>
                  </a:lnTo>
                  <a:lnTo>
                    <a:pt x="10602620" y="265760"/>
                  </a:lnTo>
                  <a:lnTo>
                    <a:pt x="10602620" y="224028"/>
                  </a:lnTo>
                  <a:close/>
                </a:path>
                <a:path w="10800715" h="755650">
                  <a:moveTo>
                    <a:pt x="10800702" y="71666"/>
                  </a:moveTo>
                  <a:lnTo>
                    <a:pt x="10753890" y="71666"/>
                  </a:lnTo>
                  <a:lnTo>
                    <a:pt x="10720108" y="201612"/>
                  </a:lnTo>
                  <a:lnTo>
                    <a:pt x="10681335" y="71666"/>
                  </a:lnTo>
                  <a:lnTo>
                    <a:pt x="10632516" y="71666"/>
                  </a:lnTo>
                  <a:lnTo>
                    <a:pt x="10696651" y="265760"/>
                  </a:lnTo>
                  <a:lnTo>
                    <a:pt x="10701998" y="263918"/>
                  </a:lnTo>
                  <a:lnTo>
                    <a:pt x="10696918" y="276085"/>
                  </a:lnTo>
                  <a:lnTo>
                    <a:pt x="10695927" y="279704"/>
                  </a:lnTo>
                  <a:lnTo>
                    <a:pt x="10694670" y="282067"/>
                  </a:lnTo>
                  <a:lnTo>
                    <a:pt x="10693159" y="283171"/>
                  </a:lnTo>
                  <a:lnTo>
                    <a:pt x="10691698" y="284340"/>
                  </a:lnTo>
                  <a:lnTo>
                    <a:pt x="10688892" y="284924"/>
                  </a:lnTo>
                  <a:lnTo>
                    <a:pt x="10662260" y="284924"/>
                  </a:lnTo>
                  <a:lnTo>
                    <a:pt x="10662260" y="326669"/>
                  </a:lnTo>
                  <a:lnTo>
                    <a:pt x="10696512" y="326669"/>
                  </a:lnTo>
                  <a:lnTo>
                    <a:pt x="10704652" y="325589"/>
                  </a:lnTo>
                  <a:lnTo>
                    <a:pt x="10711358" y="323430"/>
                  </a:lnTo>
                  <a:lnTo>
                    <a:pt x="10718127" y="321322"/>
                  </a:lnTo>
                  <a:lnTo>
                    <a:pt x="10739819" y="288861"/>
                  </a:lnTo>
                  <a:lnTo>
                    <a:pt x="10764330" y="201612"/>
                  </a:lnTo>
                  <a:lnTo>
                    <a:pt x="10800702" y="71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178" y="6486715"/>
              <a:ext cx="3227031" cy="2657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5762" y="7415631"/>
              <a:ext cx="9057640" cy="683895"/>
            </a:xfrm>
            <a:custGeom>
              <a:avLst/>
              <a:gdLst/>
              <a:ahLst/>
              <a:cxnLst/>
              <a:rect l="l" t="t" r="r" b="b"/>
              <a:pathLst>
                <a:path w="9057640" h="683895">
                  <a:moveTo>
                    <a:pt x="123901" y="554380"/>
                  </a:moveTo>
                  <a:lnTo>
                    <a:pt x="109029" y="514477"/>
                  </a:lnTo>
                  <a:lnTo>
                    <a:pt x="67284" y="500646"/>
                  </a:lnTo>
                  <a:lnTo>
                    <a:pt x="51866" y="500646"/>
                  </a:lnTo>
                  <a:lnTo>
                    <a:pt x="49415" y="499973"/>
                  </a:lnTo>
                  <a:lnTo>
                    <a:pt x="46139" y="497293"/>
                  </a:lnTo>
                  <a:lnTo>
                    <a:pt x="45326" y="495071"/>
                  </a:lnTo>
                  <a:lnTo>
                    <a:pt x="45326" y="476262"/>
                  </a:lnTo>
                  <a:lnTo>
                    <a:pt x="46291" y="474103"/>
                  </a:lnTo>
                  <a:lnTo>
                    <a:pt x="50190" y="471131"/>
                  </a:lnTo>
                  <a:lnTo>
                    <a:pt x="53340" y="470369"/>
                  </a:lnTo>
                  <a:lnTo>
                    <a:pt x="116725" y="470369"/>
                  </a:lnTo>
                  <a:lnTo>
                    <a:pt x="116725" y="428625"/>
                  </a:lnTo>
                  <a:lnTo>
                    <a:pt x="61252" y="428625"/>
                  </a:lnTo>
                  <a:lnTo>
                    <a:pt x="47536" y="429412"/>
                  </a:lnTo>
                  <a:lnTo>
                    <a:pt x="9042" y="448310"/>
                  </a:lnTo>
                  <a:lnTo>
                    <a:pt x="0" y="481215"/>
                  </a:lnTo>
                  <a:lnTo>
                    <a:pt x="0" y="491629"/>
                  </a:lnTo>
                  <a:lnTo>
                    <a:pt x="14693" y="531622"/>
                  </a:lnTo>
                  <a:lnTo>
                    <a:pt x="57315" y="544576"/>
                  </a:lnTo>
                  <a:lnTo>
                    <a:pt x="75831" y="544576"/>
                  </a:lnTo>
                  <a:lnTo>
                    <a:pt x="78486" y="547458"/>
                  </a:lnTo>
                  <a:lnTo>
                    <a:pt x="78486" y="575195"/>
                  </a:lnTo>
                  <a:lnTo>
                    <a:pt x="77609" y="577418"/>
                  </a:lnTo>
                  <a:lnTo>
                    <a:pt x="75869" y="578878"/>
                  </a:lnTo>
                  <a:lnTo>
                    <a:pt x="74117" y="580275"/>
                  </a:lnTo>
                  <a:lnTo>
                    <a:pt x="70904" y="580986"/>
                  </a:lnTo>
                  <a:lnTo>
                    <a:pt x="1841" y="580986"/>
                  </a:lnTo>
                  <a:lnTo>
                    <a:pt x="1841" y="622719"/>
                  </a:lnTo>
                  <a:lnTo>
                    <a:pt x="62649" y="622719"/>
                  </a:lnTo>
                  <a:lnTo>
                    <a:pt x="76250" y="621906"/>
                  </a:lnTo>
                  <a:lnTo>
                    <a:pt x="114744" y="602348"/>
                  </a:lnTo>
                  <a:lnTo>
                    <a:pt x="123901" y="570484"/>
                  </a:lnTo>
                  <a:lnTo>
                    <a:pt x="123901" y="554380"/>
                  </a:lnTo>
                  <a:close/>
                </a:path>
                <a:path w="9057640" h="683895">
                  <a:moveTo>
                    <a:pt x="326351" y="428625"/>
                  </a:moveTo>
                  <a:lnTo>
                    <a:pt x="281025" y="428625"/>
                  </a:lnTo>
                  <a:lnTo>
                    <a:pt x="280936" y="570217"/>
                  </a:lnTo>
                  <a:lnTo>
                    <a:pt x="280733" y="572223"/>
                  </a:lnTo>
                  <a:lnTo>
                    <a:pt x="279400" y="574852"/>
                  </a:lnTo>
                  <a:lnTo>
                    <a:pt x="276999" y="577303"/>
                  </a:lnTo>
                  <a:lnTo>
                    <a:pt x="274662" y="579755"/>
                  </a:lnTo>
                  <a:lnTo>
                    <a:pt x="270738" y="580986"/>
                  </a:lnTo>
                  <a:lnTo>
                    <a:pt x="240626" y="580986"/>
                  </a:lnTo>
                  <a:lnTo>
                    <a:pt x="236689" y="579602"/>
                  </a:lnTo>
                  <a:lnTo>
                    <a:pt x="233946" y="576872"/>
                  </a:lnTo>
                  <a:lnTo>
                    <a:pt x="231267" y="574128"/>
                  </a:lnTo>
                  <a:lnTo>
                    <a:pt x="229920" y="570217"/>
                  </a:lnTo>
                  <a:lnTo>
                    <a:pt x="229920" y="428625"/>
                  </a:lnTo>
                  <a:lnTo>
                    <a:pt x="184594" y="428625"/>
                  </a:lnTo>
                  <a:lnTo>
                    <a:pt x="184594" y="557961"/>
                  </a:lnTo>
                  <a:lnTo>
                    <a:pt x="185521" y="572223"/>
                  </a:lnTo>
                  <a:lnTo>
                    <a:pt x="210146" y="613867"/>
                  </a:lnTo>
                  <a:lnTo>
                    <a:pt x="249351" y="622719"/>
                  </a:lnTo>
                  <a:lnTo>
                    <a:pt x="261594" y="622719"/>
                  </a:lnTo>
                  <a:lnTo>
                    <a:pt x="270306" y="622261"/>
                  </a:lnTo>
                  <a:lnTo>
                    <a:pt x="277266" y="620864"/>
                  </a:lnTo>
                  <a:lnTo>
                    <a:pt x="282460" y="618540"/>
                  </a:lnTo>
                  <a:lnTo>
                    <a:pt x="285927" y="615276"/>
                  </a:lnTo>
                  <a:lnTo>
                    <a:pt x="282778" y="622719"/>
                  </a:lnTo>
                  <a:lnTo>
                    <a:pt x="326351" y="622719"/>
                  </a:lnTo>
                  <a:lnTo>
                    <a:pt x="326351" y="615276"/>
                  </a:lnTo>
                  <a:lnTo>
                    <a:pt x="326351" y="580986"/>
                  </a:lnTo>
                  <a:lnTo>
                    <a:pt x="326351" y="428625"/>
                  </a:lnTo>
                  <a:close/>
                </a:path>
                <a:path w="9057640" h="683895">
                  <a:moveTo>
                    <a:pt x="510959" y="554380"/>
                  </a:moveTo>
                  <a:lnTo>
                    <a:pt x="496074" y="514477"/>
                  </a:lnTo>
                  <a:lnTo>
                    <a:pt x="454342" y="500646"/>
                  </a:lnTo>
                  <a:lnTo>
                    <a:pt x="438912" y="500646"/>
                  </a:lnTo>
                  <a:lnTo>
                    <a:pt x="436460" y="499973"/>
                  </a:lnTo>
                  <a:lnTo>
                    <a:pt x="433197" y="497293"/>
                  </a:lnTo>
                  <a:lnTo>
                    <a:pt x="432371" y="495071"/>
                  </a:lnTo>
                  <a:lnTo>
                    <a:pt x="432371" y="476262"/>
                  </a:lnTo>
                  <a:lnTo>
                    <a:pt x="433336" y="474103"/>
                  </a:lnTo>
                  <a:lnTo>
                    <a:pt x="437248" y="471131"/>
                  </a:lnTo>
                  <a:lnTo>
                    <a:pt x="440397" y="470369"/>
                  </a:lnTo>
                  <a:lnTo>
                    <a:pt x="503783" y="470369"/>
                  </a:lnTo>
                  <a:lnTo>
                    <a:pt x="503783" y="428625"/>
                  </a:lnTo>
                  <a:lnTo>
                    <a:pt x="448297" y="428625"/>
                  </a:lnTo>
                  <a:lnTo>
                    <a:pt x="434581" y="429412"/>
                  </a:lnTo>
                  <a:lnTo>
                    <a:pt x="396100" y="448310"/>
                  </a:lnTo>
                  <a:lnTo>
                    <a:pt x="387045" y="481215"/>
                  </a:lnTo>
                  <a:lnTo>
                    <a:pt x="387045" y="491629"/>
                  </a:lnTo>
                  <a:lnTo>
                    <a:pt x="401751" y="531622"/>
                  </a:lnTo>
                  <a:lnTo>
                    <a:pt x="444360" y="544576"/>
                  </a:lnTo>
                  <a:lnTo>
                    <a:pt x="462889" y="544576"/>
                  </a:lnTo>
                  <a:lnTo>
                    <a:pt x="465543" y="547458"/>
                  </a:lnTo>
                  <a:lnTo>
                    <a:pt x="465543" y="575195"/>
                  </a:lnTo>
                  <a:lnTo>
                    <a:pt x="464667" y="577418"/>
                  </a:lnTo>
                  <a:lnTo>
                    <a:pt x="462915" y="578878"/>
                  </a:lnTo>
                  <a:lnTo>
                    <a:pt x="461162" y="580275"/>
                  </a:lnTo>
                  <a:lnTo>
                    <a:pt x="457949" y="580986"/>
                  </a:lnTo>
                  <a:lnTo>
                    <a:pt x="388886" y="580986"/>
                  </a:lnTo>
                  <a:lnTo>
                    <a:pt x="388886" y="622719"/>
                  </a:lnTo>
                  <a:lnTo>
                    <a:pt x="449694" y="622719"/>
                  </a:lnTo>
                  <a:lnTo>
                    <a:pt x="463296" y="621906"/>
                  </a:lnTo>
                  <a:lnTo>
                    <a:pt x="501789" y="602348"/>
                  </a:lnTo>
                  <a:lnTo>
                    <a:pt x="510959" y="570484"/>
                  </a:lnTo>
                  <a:lnTo>
                    <a:pt x="510959" y="554380"/>
                  </a:lnTo>
                  <a:close/>
                </a:path>
                <a:path w="9057640" h="683895">
                  <a:moveTo>
                    <a:pt x="708418" y="428625"/>
                  </a:moveTo>
                  <a:lnTo>
                    <a:pt x="656094" y="428625"/>
                  </a:lnTo>
                  <a:lnTo>
                    <a:pt x="656094" y="385584"/>
                  </a:lnTo>
                  <a:lnTo>
                    <a:pt x="610666" y="385584"/>
                  </a:lnTo>
                  <a:lnTo>
                    <a:pt x="610666" y="428625"/>
                  </a:lnTo>
                  <a:lnTo>
                    <a:pt x="576630" y="428625"/>
                  </a:lnTo>
                  <a:lnTo>
                    <a:pt x="576630" y="470369"/>
                  </a:lnTo>
                  <a:lnTo>
                    <a:pt x="610666" y="470369"/>
                  </a:lnTo>
                  <a:lnTo>
                    <a:pt x="610666" y="572223"/>
                  </a:lnTo>
                  <a:lnTo>
                    <a:pt x="611124" y="578878"/>
                  </a:lnTo>
                  <a:lnTo>
                    <a:pt x="611174" y="579755"/>
                  </a:lnTo>
                  <a:lnTo>
                    <a:pt x="611263" y="580986"/>
                  </a:lnTo>
                  <a:lnTo>
                    <a:pt x="611390" y="582777"/>
                  </a:lnTo>
                  <a:lnTo>
                    <a:pt x="636524" y="619175"/>
                  </a:lnTo>
                  <a:lnTo>
                    <a:pt x="655739" y="622719"/>
                  </a:lnTo>
                  <a:lnTo>
                    <a:pt x="708418" y="622719"/>
                  </a:lnTo>
                  <a:lnTo>
                    <a:pt x="708418" y="580986"/>
                  </a:lnTo>
                  <a:lnTo>
                    <a:pt x="661022" y="580986"/>
                  </a:lnTo>
                  <a:lnTo>
                    <a:pt x="658634" y="580567"/>
                  </a:lnTo>
                  <a:lnTo>
                    <a:pt x="657580" y="579755"/>
                  </a:lnTo>
                  <a:lnTo>
                    <a:pt x="656590" y="578878"/>
                  </a:lnTo>
                  <a:lnTo>
                    <a:pt x="656094" y="576986"/>
                  </a:lnTo>
                  <a:lnTo>
                    <a:pt x="656094" y="470369"/>
                  </a:lnTo>
                  <a:lnTo>
                    <a:pt x="708418" y="470369"/>
                  </a:lnTo>
                  <a:lnTo>
                    <a:pt x="708418" y="428625"/>
                  </a:lnTo>
                  <a:close/>
                </a:path>
                <a:path w="9057640" h="683895">
                  <a:moveTo>
                    <a:pt x="915847" y="582726"/>
                  </a:moveTo>
                  <a:lnTo>
                    <a:pt x="905941" y="582726"/>
                  </a:lnTo>
                  <a:lnTo>
                    <a:pt x="900480" y="582409"/>
                  </a:lnTo>
                  <a:lnTo>
                    <a:pt x="898499" y="581126"/>
                  </a:lnTo>
                  <a:lnTo>
                    <a:pt x="898410" y="580986"/>
                  </a:lnTo>
                  <a:lnTo>
                    <a:pt x="898004" y="580339"/>
                  </a:lnTo>
                  <a:lnTo>
                    <a:pt x="898004" y="538454"/>
                  </a:lnTo>
                  <a:lnTo>
                    <a:pt x="898004" y="493382"/>
                  </a:lnTo>
                  <a:lnTo>
                    <a:pt x="888352" y="453326"/>
                  </a:lnTo>
                  <a:lnTo>
                    <a:pt x="845566" y="429615"/>
                  </a:lnTo>
                  <a:lnTo>
                    <a:pt x="829576" y="428625"/>
                  </a:lnTo>
                  <a:lnTo>
                    <a:pt x="770153" y="428625"/>
                  </a:lnTo>
                  <a:lnTo>
                    <a:pt x="770153" y="470369"/>
                  </a:lnTo>
                  <a:lnTo>
                    <a:pt x="840105" y="470369"/>
                  </a:lnTo>
                  <a:lnTo>
                    <a:pt x="845058" y="471716"/>
                  </a:lnTo>
                  <a:lnTo>
                    <a:pt x="848042" y="474395"/>
                  </a:lnTo>
                  <a:lnTo>
                    <a:pt x="851077" y="477075"/>
                  </a:lnTo>
                  <a:lnTo>
                    <a:pt x="852589" y="481012"/>
                  </a:lnTo>
                  <a:lnTo>
                    <a:pt x="852589" y="496709"/>
                  </a:lnTo>
                  <a:lnTo>
                    <a:pt x="852589" y="538454"/>
                  </a:lnTo>
                  <a:lnTo>
                    <a:pt x="852551" y="574624"/>
                  </a:lnTo>
                  <a:lnTo>
                    <a:pt x="852144" y="577189"/>
                  </a:lnTo>
                  <a:lnTo>
                    <a:pt x="850328" y="580339"/>
                  </a:lnTo>
                  <a:lnTo>
                    <a:pt x="850011" y="580339"/>
                  </a:lnTo>
                  <a:lnTo>
                    <a:pt x="847839" y="580986"/>
                  </a:lnTo>
                  <a:lnTo>
                    <a:pt x="807491" y="580986"/>
                  </a:lnTo>
                  <a:lnTo>
                    <a:pt x="804964" y="580339"/>
                  </a:lnTo>
                  <a:lnTo>
                    <a:pt x="804786" y="580339"/>
                  </a:lnTo>
                  <a:lnTo>
                    <a:pt x="803325" y="578878"/>
                  </a:lnTo>
                  <a:lnTo>
                    <a:pt x="801916" y="577418"/>
                  </a:lnTo>
                  <a:lnTo>
                    <a:pt x="801217" y="574624"/>
                  </a:lnTo>
                  <a:lnTo>
                    <a:pt x="801217" y="548398"/>
                  </a:lnTo>
                  <a:lnTo>
                    <a:pt x="802500" y="545007"/>
                  </a:lnTo>
                  <a:lnTo>
                    <a:pt x="805065" y="542391"/>
                  </a:lnTo>
                  <a:lnTo>
                    <a:pt x="807694" y="539762"/>
                  </a:lnTo>
                  <a:lnTo>
                    <a:pt x="811085" y="538454"/>
                  </a:lnTo>
                  <a:lnTo>
                    <a:pt x="852589" y="538454"/>
                  </a:lnTo>
                  <a:lnTo>
                    <a:pt x="852589" y="496709"/>
                  </a:lnTo>
                  <a:lnTo>
                    <a:pt x="815568" y="496709"/>
                  </a:lnTo>
                  <a:lnTo>
                    <a:pt x="789419" y="500659"/>
                  </a:lnTo>
                  <a:lnTo>
                    <a:pt x="770750" y="512470"/>
                  </a:lnTo>
                  <a:lnTo>
                    <a:pt x="759548" y="532155"/>
                  </a:lnTo>
                  <a:lnTo>
                    <a:pt x="755815" y="559714"/>
                  </a:lnTo>
                  <a:lnTo>
                    <a:pt x="755815" y="566889"/>
                  </a:lnTo>
                  <a:lnTo>
                    <a:pt x="770509" y="609765"/>
                  </a:lnTo>
                  <a:lnTo>
                    <a:pt x="815225" y="622719"/>
                  </a:lnTo>
                  <a:lnTo>
                    <a:pt x="858710" y="622719"/>
                  </a:lnTo>
                  <a:lnTo>
                    <a:pt x="866038" y="619328"/>
                  </a:lnTo>
                  <a:lnTo>
                    <a:pt x="869124" y="612571"/>
                  </a:lnTo>
                  <a:lnTo>
                    <a:pt x="868489" y="614438"/>
                  </a:lnTo>
                  <a:lnTo>
                    <a:pt x="870496" y="616597"/>
                  </a:lnTo>
                  <a:lnTo>
                    <a:pt x="879894" y="621499"/>
                  </a:lnTo>
                  <a:lnTo>
                    <a:pt x="884415" y="622719"/>
                  </a:lnTo>
                  <a:lnTo>
                    <a:pt x="915847" y="622719"/>
                  </a:lnTo>
                  <a:lnTo>
                    <a:pt x="915847" y="612571"/>
                  </a:lnTo>
                  <a:lnTo>
                    <a:pt x="915847" y="582726"/>
                  </a:lnTo>
                  <a:close/>
                </a:path>
                <a:path w="9057640" h="683895">
                  <a:moveTo>
                    <a:pt x="1053807" y="356958"/>
                  </a:moveTo>
                  <a:lnTo>
                    <a:pt x="1004900" y="356958"/>
                  </a:lnTo>
                  <a:lnTo>
                    <a:pt x="1004900" y="404037"/>
                  </a:lnTo>
                  <a:lnTo>
                    <a:pt x="1053807" y="404037"/>
                  </a:lnTo>
                  <a:lnTo>
                    <a:pt x="1053807" y="356958"/>
                  </a:lnTo>
                  <a:close/>
                </a:path>
                <a:path w="9057640" h="683895">
                  <a:moveTo>
                    <a:pt x="1105090" y="580986"/>
                  </a:moveTo>
                  <a:lnTo>
                    <a:pt x="1052068" y="580986"/>
                  </a:lnTo>
                  <a:lnTo>
                    <a:pt x="1052068" y="428625"/>
                  </a:lnTo>
                  <a:lnTo>
                    <a:pt x="954062" y="428625"/>
                  </a:lnTo>
                  <a:lnTo>
                    <a:pt x="954062" y="470369"/>
                  </a:lnTo>
                  <a:lnTo>
                    <a:pt x="1006729" y="470369"/>
                  </a:lnTo>
                  <a:lnTo>
                    <a:pt x="1006729" y="622719"/>
                  </a:lnTo>
                  <a:lnTo>
                    <a:pt x="1105090" y="622719"/>
                  </a:lnTo>
                  <a:lnTo>
                    <a:pt x="1105090" y="580986"/>
                  </a:lnTo>
                  <a:close/>
                </a:path>
                <a:path w="9057640" h="683895">
                  <a:moveTo>
                    <a:pt x="1296085" y="493382"/>
                  </a:moveTo>
                  <a:lnTo>
                    <a:pt x="1295057" y="477862"/>
                  </a:lnTo>
                  <a:lnTo>
                    <a:pt x="1293329" y="470369"/>
                  </a:lnTo>
                  <a:lnTo>
                    <a:pt x="1291983" y="464515"/>
                  </a:lnTo>
                  <a:lnTo>
                    <a:pt x="1259433" y="432574"/>
                  </a:lnTo>
                  <a:lnTo>
                    <a:pt x="1231328" y="428625"/>
                  </a:lnTo>
                  <a:lnTo>
                    <a:pt x="1214869" y="428625"/>
                  </a:lnTo>
                  <a:lnTo>
                    <a:pt x="1205788" y="429094"/>
                  </a:lnTo>
                  <a:lnTo>
                    <a:pt x="1198676" y="430491"/>
                  </a:lnTo>
                  <a:lnTo>
                    <a:pt x="1193533" y="432816"/>
                  </a:lnTo>
                  <a:lnTo>
                    <a:pt x="1190371" y="436067"/>
                  </a:lnTo>
                  <a:lnTo>
                    <a:pt x="1193609" y="428625"/>
                  </a:lnTo>
                  <a:lnTo>
                    <a:pt x="1150035" y="428625"/>
                  </a:lnTo>
                  <a:lnTo>
                    <a:pt x="1150035" y="622719"/>
                  </a:lnTo>
                  <a:lnTo>
                    <a:pt x="1195451" y="622719"/>
                  </a:lnTo>
                  <a:lnTo>
                    <a:pt x="1195451" y="479818"/>
                  </a:lnTo>
                  <a:lnTo>
                    <a:pt x="1196594" y="477227"/>
                  </a:lnTo>
                  <a:lnTo>
                    <a:pt x="1196670" y="477075"/>
                  </a:lnTo>
                  <a:lnTo>
                    <a:pt x="1201547" y="471741"/>
                  </a:lnTo>
                  <a:lnTo>
                    <a:pt x="1205623" y="470369"/>
                  </a:lnTo>
                  <a:lnTo>
                    <a:pt x="1240040" y="470369"/>
                  </a:lnTo>
                  <a:lnTo>
                    <a:pt x="1243952" y="471741"/>
                  </a:lnTo>
                  <a:lnTo>
                    <a:pt x="1246644" y="474484"/>
                  </a:lnTo>
                  <a:lnTo>
                    <a:pt x="1249387" y="477227"/>
                  </a:lnTo>
                  <a:lnTo>
                    <a:pt x="1250746" y="481126"/>
                  </a:lnTo>
                  <a:lnTo>
                    <a:pt x="1250746" y="622719"/>
                  </a:lnTo>
                  <a:lnTo>
                    <a:pt x="1296085" y="622719"/>
                  </a:lnTo>
                  <a:lnTo>
                    <a:pt x="1296085" y="493382"/>
                  </a:lnTo>
                  <a:close/>
                </a:path>
                <a:path w="9057640" h="683895">
                  <a:moveTo>
                    <a:pt x="1496428" y="582726"/>
                  </a:moveTo>
                  <a:lnTo>
                    <a:pt x="1486509" y="582726"/>
                  </a:lnTo>
                  <a:lnTo>
                    <a:pt x="1481061" y="582409"/>
                  </a:lnTo>
                  <a:lnTo>
                    <a:pt x="1479080" y="581126"/>
                  </a:lnTo>
                  <a:lnTo>
                    <a:pt x="1478978" y="580986"/>
                  </a:lnTo>
                  <a:lnTo>
                    <a:pt x="1478572" y="580339"/>
                  </a:lnTo>
                  <a:lnTo>
                    <a:pt x="1478572" y="538454"/>
                  </a:lnTo>
                  <a:lnTo>
                    <a:pt x="1478572" y="493382"/>
                  </a:lnTo>
                  <a:lnTo>
                    <a:pt x="1468920" y="453326"/>
                  </a:lnTo>
                  <a:lnTo>
                    <a:pt x="1426146" y="429615"/>
                  </a:lnTo>
                  <a:lnTo>
                    <a:pt x="1410144" y="428625"/>
                  </a:lnTo>
                  <a:lnTo>
                    <a:pt x="1350733" y="428625"/>
                  </a:lnTo>
                  <a:lnTo>
                    <a:pt x="1350733" y="470369"/>
                  </a:lnTo>
                  <a:lnTo>
                    <a:pt x="1420672" y="470369"/>
                  </a:lnTo>
                  <a:lnTo>
                    <a:pt x="1425638" y="471716"/>
                  </a:lnTo>
                  <a:lnTo>
                    <a:pt x="1428610" y="474395"/>
                  </a:lnTo>
                  <a:lnTo>
                    <a:pt x="1431645" y="477075"/>
                  </a:lnTo>
                  <a:lnTo>
                    <a:pt x="1433156" y="481012"/>
                  </a:lnTo>
                  <a:lnTo>
                    <a:pt x="1433156" y="496709"/>
                  </a:lnTo>
                  <a:lnTo>
                    <a:pt x="1433156" y="538454"/>
                  </a:lnTo>
                  <a:lnTo>
                    <a:pt x="1433118" y="574624"/>
                  </a:lnTo>
                  <a:lnTo>
                    <a:pt x="1432725" y="577189"/>
                  </a:lnTo>
                  <a:lnTo>
                    <a:pt x="1430896" y="580339"/>
                  </a:lnTo>
                  <a:lnTo>
                    <a:pt x="1430578" y="580339"/>
                  </a:lnTo>
                  <a:lnTo>
                    <a:pt x="1428407" y="580986"/>
                  </a:lnTo>
                  <a:lnTo>
                    <a:pt x="1388059" y="580986"/>
                  </a:lnTo>
                  <a:lnTo>
                    <a:pt x="1385544" y="580339"/>
                  </a:lnTo>
                  <a:lnTo>
                    <a:pt x="1385366" y="580339"/>
                  </a:lnTo>
                  <a:lnTo>
                    <a:pt x="1383893" y="578878"/>
                  </a:lnTo>
                  <a:lnTo>
                    <a:pt x="1382496" y="577418"/>
                  </a:lnTo>
                  <a:lnTo>
                    <a:pt x="1381798" y="574624"/>
                  </a:lnTo>
                  <a:lnTo>
                    <a:pt x="1381798" y="548398"/>
                  </a:lnTo>
                  <a:lnTo>
                    <a:pt x="1383080" y="545007"/>
                  </a:lnTo>
                  <a:lnTo>
                    <a:pt x="1385646" y="542391"/>
                  </a:lnTo>
                  <a:lnTo>
                    <a:pt x="1388275" y="539762"/>
                  </a:lnTo>
                  <a:lnTo>
                    <a:pt x="1391653" y="538454"/>
                  </a:lnTo>
                  <a:lnTo>
                    <a:pt x="1433156" y="538454"/>
                  </a:lnTo>
                  <a:lnTo>
                    <a:pt x="1433156" y="496709"/>
                  </a:lnTo>
                  <a:lnTo>
                    <a:pt x="1396149" y="496709"/>
                  </a:lnTo>
                  <a:lnTo>
                    <a:pt x="1369987" y="500659"/>
                  </a:lnTo>
                  <a:lnTo>
                    <a:pt x="1351318" y="512470"/>
                  </a:lnTo>
                  <a:lnTo>
                    <a:pt x="1340116" y="532155"/>
                  </a:lnTo>
                  <a:lnTo>
                    <a:pt x="1336382" y="559714"/>
                  </a:lnTo>
                  <a:lnTo>
                    <a:pt x="1336382" y="566889"/>
                  </a:lnTo>
                  <a:lnTo>
                    <a:pt x="1351076" y="609765"/>
                  </a:lnTo>
                  <a:lnTo>
                    <a:pt x="1395793" y="622719"/>
                  </a:lnTo>
                  <a:lnTo>
                    <a:pt x="1439291" y="622719"/>
                  </a:lnTo>
                  <a:lnTo>
                    <a:pt x="1446606" y="619328"/>
                  </a:lnTo>
                  <a:lnTo>
                    <a:pt x="1449705" y="612571"/>
                  </a:lnTo>
                  <a:lnTo>
                    <a:pt x="1449057" y="614438"/>
                  </a:lnTo>
                  <a:lnTo>
                    <a:pt x="1451076" y="616597"/>
                  </a:lnTo>
                  <a:lnTo>
                    <a:pt x="1460461" y="621499"/>
                  </a:lnTo>
                  <a:lnTo>
                    <a:pt x="1464983" y="622719"/>
                  </a:lnTo>
                  <a:lnTo>
                    <a:pt x="1496428" y="622719"/>
                  </a:lnTo>
                  <a:lnTo>
                    <a:pt x="1496428" y="612571"/>
                  </a:lnTo>
                  <a:lnTo>
                    <a:pt x="1496428" y="582726"/>
                  </a:lnTo>
                  <a:close/>
                </a:path>
                <a:path w="9057640" h="683895">
                  <a:moveTo>
                    <a:pt x="1683131" y="493382"/>
                  </a:moveTo>
                  <a:lnTo>
                    <a:pt x="1682064" y="477685"/>
                  </a:lnTo>
                  <a:lnTo>
                    <a:pt x="1680324" y="470369"/>
                  </a:lnTo>
                  <a:lnTo>
                    <a:pt x="1678876" y="464248"/>
                  </a:lnTo>
                  <a:lnTo>
                    <a:pt x="1644865" y="432523"/>
                  </a:lnTo>
                  <a:lnTo>
                    <a:pt x="1637804" y="431050"/>
                  </a:lnTo>
                  <a:lnTo>
                    <a:pt x="1637804" y="481012"/>
                  </a:lnTo>
                  <a:lnTo>
                    <a:pt x="1637804" y="570331"/>
                  </a:lnTo>
                  <a:lnTo>
                    <a:pt x="1636280" y="574268"/>
                  </a:lnTo>
                  <a:lnTo>
                    <a:pt x="1633245" y="576948"/>
                  </a:lnTo>
                  <a:lnTo>
                    <a:pt x="1630273" y="579640"/>
                  </a:lnTo>
                  <a:lnTo>
                    <a:pt x="1625320" y="580986"/>
                  </a:lnTo>
                  <a:lnTo>
                    <a:pt x="1582496" y="580986"/>
                  </a:lnTo>
                  <a:lnTo>
                    <a:pt x="1582496" y="479818"/>
                  </a:lnTo>
                  <a:lnTo>
                    <a:pt x="1583715" y="477075"/>
                  </a:lnTo>
                  <a:lnTo>
                    <a:pt x="1588617" y="471716"/>
                  </a:lnTo>
                  <a:lnTo>
                    <a:pt x="1592668" y="470369"/>
                  </a:lnTo>
                  <a:lnTo>
                    <a:pt x="1625320" y="470369"/>
                  </a:lnTo>
                  <a:lnTo>
                    <a:pt x="1630273" y="471716"/>
                  </a:lnTo>
                  <a:lnTo>
                    <a:pt x="1633245" y="474395"/>
                  </a:lnTo>
                  <a:lnTo>
                    <a:pt x="1636280" y="477075"/>
                  </a:lnTo>
                  <a:lnTo>
                    <a:pt x="1637804" y="481012"/>
                  </a:lnTo>
                  <a:lnTo>
                    <a:pt x="1637804" y="431050"/>
                  </a:lnTo>
                  <a:lnTo>
                    <a:pt x="1634629" y="430377"/>
                  </a:lnTo>
                  <a:lnTo>
                    <a:pt x="1630921" y="429602"/>
                  </a:lnTo>
                  <a:lnTo>
                    <a:pt x="1614779" y="428625"/>
                  </a:lnTo>
                  <a:lnTo>
                    <a:pt x="1589608" y="428625"/>
                  </a:lnTo>
                  <a:lnTo>
                    <a:pt x="1582940" y="429221"/>
                  </a:lnTo>
                  <a:lnTo>
                    <a:pt x="1581886" y="430377"/>
                  </a:lnTo>
                  <a:lnTo>
                    <a:pt x="1582496" y="356958"/>
                  </a:lnTo>
                  <a:lnTo>
                    <a:pt x="1537081" y="356958"/>
                  </a:lnTo>
                  <a:lnTo>
                    <a:pt x="1537081" y="622719"/>
                  </a:lnTo>
                  <a:lnTo>
                    <a:pt x="1614779" y="622719"/>
                  </a:lnTo>
                  <a:lnTo>
                    <a:pt x="1630768" y="621741"/>
                  </a:lnTo>
                  <a:lnTo>
                    <a:pt x="1665973" y="607060"/>
                  </a:lnTo>
                  <a:lnTo>
                    <a:pt x="1680260" y="580986"/>
                  </a:lnTo>
                  <a:lnTo>
                    <a:pt x="1682051" y="573544"/>
                  </a:lnTo>
                  <a:lnTo>
                    <a:pt x="1683131" y="557961"/>
                  </a:lnTo>
                  <a:lnTo>
                    <a:pt x="1683131" y="493382"/>
                  </a:lnTo>
                  <a:close/>
                </a:path>
                <a:path w="9057640" h="683895">
                  <a:moveTo>
                    <a:pt x="1882775" y="580986"/>
                  </a:moveTo>
                  <a:lnTo>
                    <a:pt x="1825028" y="580986"/>
                  </a:lnTo>
                  <a:lnTo>
                    <a:pt x="1823504" y="580834"/>
                  </a:lnTo>
                  <a:lnTo>
                    <a:pt x="1823097" y="580542"/>
                  </a:lnTo>
                  <a:lnTo>
                    <a:pt x="1822742" y="580186"/>
                  </a:lnTo>
                  <a:lnTo>
                    <a:pt x="1822602" y="579399"/>
                  </a:lnTo>
                  <a:lnTo>
                    <a:pt x="1822577" y="356958"/>
                  </a:lnTo>
                  <a:lnTo>
                    <a:pt x="1724571" y="356958"/>
                  </a:lnTo>
                  <a:lnTo>
                    <a:pt x="1724571" y="398703"/>
                  </a:lnTo>
                  <a:lnTo>
                    <a:pt x="1777250" y="398703"/>
                  </a:lnTo>
                  <a:lnTo>
                    <a:pt x="1777352" y="580986"/>
                  </a:lnTo>
                  <a:lnTo>
                    <a:pt x="1794535" y="616724"/>
                  </a:lnTo>
                  <a:lnTo>
                    <a:pt x="1815134" y="622719"/>
                  </a:lnTo>
                  <a:lnTo>
                    <a:pt x="1882775" y="622719"/>
                  </a:lnTo>
                  <a:lnTo>
                    <a:pt x="1882775" y="580986"/>
                  </a:lnTo>
                  <a:close/>
                </a:path>
                <a:path w="9057640" h="683895">
                  <a:moveTo>
                    <a:pt x="2080856" y="428625"/>
                  </a:moveTo>
                  <a:lnTo>
                    <a:pt x="2034044" y="428625"/>
                  </a:lnTo>
                  <a:lnTo>
                    <a:pt x="2000262" y="558571"/>
                  </a:lnTo>
                  <a:lnTo>
                    <a:pt x="1961489" y="428625"/>
                  </a:lnTo>
                  <a:lnTo>
                    <a:pt x="1912670" y="428625"/>
                  </a:lnTo>
                  <a:lnTo>
                    <a:pt x="1976805" y="622719"/>
                  </a:lnTo>
                  <a:lnTo>
                    <a:pt x="1982152" y="620877"/>
                  </a:lnTo>
                  <a:lnTo>
                    <a:pt x="1977072" y="633044"/>
                  </a:lnTo>
                  <a:lnTo>
                    <a:pt x="1976081" y="636663"/>
                  </a:lnTo>
                  <a:lnTo>
                    <a:pt x="1974824" y="639025"/>
                  </a:lnTo>
                  <a:lnTo>
                    <a:pt x="1973313" y="640130"/>
                  </a:lnTo>
                  <a:lnTo>
                    <a:pt x="1971852" y="641299"/>
                  </a:lnTo>
                  <a:lnTo>
                    <a:pt x="1969046" y="641883"/>
                  </a:lnTo>
                  <a:lnTo>
                    <a:pt x="1942414" y="641883"/>
                  </a:lnTo>
                  <a:lnTo>
                    <a:pt x="1942414" y="683628"/>
                  </a:lnTo>
                  <a:lnTo>
                    <a:pt x="1976666" y="683628"/>
                  </a:lnTo>
                  <a:lnTo>
                    <a:pt x="1984806" y="682548"/>
                  </a:lnTo>
                  <a:lnTo>
                    <a:pt x="1991512" y="680389"/>
                  </a:lnTo>
                  <a:lnTo>
                    <a:pt x="1998281" y="678281"/>
                  </a:lnTo>
                  <a:lnTo>
                    <a:pt x="2019973" y="645820"/>
                  </a:lnTo>
                  <a:lnTo>
                    <a:pt x="2044484" y="558571"/>
                  </a:lnTo>
                  <a:lnTo>
                    <a:pt x="2080856" y="428625"/>
                  </a:lnTo>
                  <a:close/>
                </a:path>
                <a:path w="9057640" h="683895">
                  <a:moveTo>
                    <a:pt x="8461578" y="194881"/>
                  </a:moveTo>
                  <a:lnTo>
                    <a:pt x="8444700" y="153060"/>
                  </a:lnTo>
                  <a:lnTo>
                    <a:pt x="8394293" y="139052"/>
                  </a:lnTo>
                  <a:lnTo>
                    <a:pt x="8373719" y="139052"/>
                  </a:lnTo>
                  <a:lnTo>
                    <a:pt x="8373719" y="138531"/>
                  </a:lnTo>
                  <a:lnTo>
                    <a:pt x="8394992" y="138531"/>
                  </a:lnTo>
                  <a:lnTo>
                    <a:pt x="8408098" y="137452"/>
                  </a:lnTo>
                  <a:lnTo>
                    <a:pt x="8446694" y="111594"/>
                  </a:lnTo>
                  <a:lnTo>
                    <a:pt x="8452879" y="96786"/>
                  </a:lnTo>
                  <a:lnTo>
                    <a:pt x="8455101" y="87922"/>
                  </a:lnTo>
                  <a:lnTo>
                    <a:pt x="8456155" y="73774"/>
                  </a:lnTo>
                  <a:lnTo>
                    <a:pt x="8456155" y="41744"/>
                  </a:lnTo>
                  <a:lnTo>
                    <a:pt x="8456155" y="0"/>
                  </a:lnTo>
                  <a:lnTo>
                    <a:pt x="8410829" y="0"/>
                  </a:lnTo>
                  <a:lnTo>
                    <a:pt x="8410829" y="41744"/>
                  </a:lnTo>
                  <a:lnTo>
                    <a:pt x="8410829" y="81648"/>
                  </a:lnTo>
                  <a:lnTo>
                    <a:pt x="8410638" y="83845"/>
                  </a:lnTo>
                  <a:lnTo>
                    <a:pt x="8410537" y="85204"/>
                  </a:lnTo>
                  <a:lnTo>
                    <a:pt x="8409076" y="88620"/>
                  </a:lnTo>
                  <a:lnTo>
                    <a:pt x="8403831" y="95161"/>
                  </a:lnTo>
                  <a:lnTo>
                    <a:pt x="8400008" y="96786"/>
                  </a:lnTo>
                  <a:lnTo>
                    <a:pt x="8362937" y="96786"/>
                  </a:lnTo>
                  <a:lnTo>
                    <a:pt x="8357946" y="95440"/>
                  </a:lnTo>
                  <a:lnTo>
                    <a:pt x="8354911" y="92760"/>
                  </a:lnTo>
                  <a:lnTo>
                    <a:pt x="8351939" y="90081"/>
                  </a:lnTo>
                  <a:lnTo>
                    <a:pt x="8350453" y="86144"/>
                  </a:lnTo>
                  <a:lnTo>
                    <a:pt x="8350453" y="52387"/>
                  </a:lnTo>
                  <a:lnTo>
                    <a:pt x="8351939" y="48450"/>
                  </a:lnTo>
                  <a:lnTo>
                    <a:pt x="8354911" y="45770"/>
                  </a:lnTo>
                  <a:lnTo>
                    <a:pt x="8357946" y="43091"/>
                  </a:lnTo>
                  <a:lnTo>
                    <a:pt x="8362937" y="41744"/>
                  </a:lnTo>
                  <a:lnTo>
                    <a:pt x="8410829" y="41744"/>
                  </a:lnTo>
                  <a:lnTo>
                    <a:pt x="8410829" y="0"/>
                  </a:lnTo>
                  <a:lnTo>
                    <a:pt x="8373465" y="0"/>
                  </a:lnTo>
                  <a:lnTo>
                    <a:pt x="8357489" y="990"/>
                  </a:lnTo>
                  <a:lnTo>
                    <a:pt x="8322272" y="15760"/>
                  </a:lnTo>
                  <a:lnTo>
                    <a:pt x="8305114" y="64757"/>
                  </a:lnTo>
                  <a:lnTo>
                    <a:pt x="8305114" y="73774"/>
                  </a:lnTo>
                  <a:lnTo>
                    <a:pt x="8315223" y="115252"/>
                  </a:lnTo>
                  <a:lnTo>
                    <a:pt x="8328393" y="128295"/>
                  </a:lnTo>
                  <a:lnTo>
                    <a:pt x="8328393" y="180797"/>
                  </a:lnTo>
                  <a:lnTo>
                    <a:pt x="8404822" y="180797"/>
                  </a:lnTo>
                  <a:lnTo>
                    <a:pt x="8409610" y="181838"/>
                  </a:lnTo>
                  <a:lnTo>
                    <a:pt x="8412226" y="183857"/>
                  </a:lnTo>
                  <a:lnTo>
                    <a:pt x="8414918" y="185839"/>
                  </a:lnTo>
                  <a:lnTo>
                    <a:pt x="8416252" y="188315"/>
                  </a:lnTo>
                  <a:lnTo>
                    <a:pt x="8416252" y="205562"/>
                  </a:lnTo>
                  <a:lnTo>
                    <a:pt x="8414918" y="208013"/>
                  </a:lnTo>
                  <a:lnTo>
                    <a:pt x="8409470" y="212255"/>
                  </a:lnTo>
                  <a:lnTo>
                    <a:pt x="8409318" y="212255"/>
                  </a:lnTo>
                  <a:lnTo>
                    <a:pt x="8404758" y="213258"/>
                  </a:lnTo>
                  <a:lnTo>
                    <a:pt x="8312302" y="213258"/>
                  </a:lnTo>
                  <a:lnTo>
                    <a:pt x="8312302" y="255003"/>
                  </a:lnTo>
                  <a:lnTo>
                    <a:pt x="8394293" y="255003"/>
                  </a:lnTo>
                  <a:lnTo>
                    <a:pt x="8410003" y="254139"/>
                  </a:lnTo>
                  <a:lnTo>
                    <a:pt x="8452079" y="233172"/>
                  </a:lnTo>
                  <a:lnTo>
                    <a:pt x="8461578" y="199174"/>
                  </a:lnTo>
                  <a:lnTo>
                    <a:pt x="8461578" y="194881"/>
                  </a:lnTo>
                  <a:close/>
                </a:path>
                <a:path w="9057640" h="683895">
                  <a:moveTo>
                    <a:pt x="8643988" y="0"/>
                  </a:moveTo>
                  <a:lnTo>
                    <a:pt x="8586622" y="0"/>
                  </a:lnTo>
                  <a:lnTo>
                    <a:pt x="8578571" y="2489"/>
                  </a:lnTo>
                  <a:lnTo>
                    <a:pt x="8575472" y="7442"/>
                  </a:lnTo>
                  <a:lnTo>
                    <a:pt x="8578367" y="0"/>
                  </a:lnTo>
                  <a:lnTo>
                    <a:pt x="8508708" y="0"/>
                  </a:lnTo>
                  <a:lnTo>
                    <a:pt x="8508708" y="41744"/>
                  </a:lnTo>
                  <a:lnTo>
                    <a:pt x="8534883" y="41744"/>
                  </a:lnTo>
                  <a:lnTo>
                    <a:pt x="8534883" y="152361"/>
                  </a:lnTo>
                  <a:lnTo>
                    <a:pt x="8508708" y="152361"/>
                  </a:lnTo>
                  <a:lnTo>
                    <a:pt x="8508708" y="194094"/>
                  </a:lnTo>
                  <a:lnTo>
                    <a:pt x="8619236" y="194094"/>
                  </a:lnTo>
                  <a:lnTo>
                    <a:pt x="8619236" y="152361"/>
                  </a:lnTo>
                  <a:lnTo>
                    <a:pt x="8580209" y="152361"/>
                  </a:lnTo>
                  <a:lnTo>
                    <a:pt x="8580209" y="58547"/>
                  </a:lnTo>
                  <a:lnTo>
                    <a:pt x="8590851" y="43586"/>
                  </a:lnTo>
                  <a:lnTo>
                    <a:pt x="8643988" y="43586"/>
                  </a:lnTo>
                  <a:lnTo>
                    <a:pt x="8643988" y="7442"/>
                  </a:lnTo>
                  <a:lnTo>
                    <a:pt x="8643988" y="0"/>
                  </a:lnTo>
                  <a:close/>
                </a:path>
                <a:path w="9057640" h="683895">
                  <a:moveTo>
                    <a:pt x="8844699" y="64757"/>
                  </a:moveTo>
                  <a:lnTo>
                    <a:pt x="8835034" y="24701"/>
                  </a:lnTo>
                  <a:lnTo>
                    <a:pt x="8799360" y="2514"/>
                  </a:lnTo>
                  <a:lnTo>
                    <a:pt x="8799360" y="52387"/>
                  </a:lnTo>
                  <a:lnTo>
                    <a:pt x="8799360" y="141706"/>
                  </a:lnTo>
                  <a:lnTo>
                    <a:pt x="8797849" y="145643"/>
                  </a:lnTo>
                  <a:lnTo>
                    <a:pt x="8794813" y="148323"/>
                  </a:lnTo>
                  <a:lnTo>
                    <a:pt x="8791842" y="151015"/>
                  </a:lnTo>
                  <a:lnTo>
                    <a:pt x="8786851" y="152361"/>
                  </a:lnTo>
                  <a:lnTo>
                    <a:pt x="8753919" y="152361"/>
                  </a:lnTo>
                  <a:lnTo>
                    <a:pt x="8748941" y="151015"/>
                  </a:lnTo>
                  <a:lnTo>
                    <a:pt x="8742921" y="145643"/>
                  </a:lnTo>
                  <a:lnTo>
                    <a:pt x="8741435" y="141706"/>
                  </a:lnTo>
                  <a:lnTo>
                    <a:pt x="8741435" y="52387"/>
                  </a:lnTo>
                  <a:lnTo>
                    <a:pt x="8742921" y="48450"/>
                  </a:lnTo>
                  <a:lnTo>
                    <a:pt x="8745906" y="45770"/>
                  </a:lnTo>
                  <a:lnTo>
                    <a:pt x="8748941" y="43091"/>
                  </a:lnTo>
                  <a:lnTo>
                    <a:pt x="8753919" y="41744"/>
                  </a:lnTo>
                  <a:lnTo>
                    <a:pt x="8786851" y="41744"/>
                  </a:lnTo>
                  <a:lnTo>
                    <a:pt x="8791842" y="43091"/>
                  </a:lnTo>
                  <a:lnTo>
                    <a:pt x="8794813" y="45770"/>
                  </a:lnTo>
                  <a:lnTo>
                    <a:pt x="8797849" y="48450"/>
                  </a:lnTo>
                  <a:lnTo>
                    <a:pt x="8799360" y="52387"/>
                  </a:lnTo>
                  <a:lnTo>
                    <a:pt x="8799360" y="2514"/>
                  </a:lnTo>
                  <a:lnTo>
                    <a:pt x="8792261" y="990"/>
                  </a:lnTo>
                  <a:lnTo>
                    <a:pt x="8776271" y="0"/>
                  </a:lnTo>
                  <a:lnTo>
                    <a:pt x="8764448" y="0"/>
                  </a:lnTo>
                  <a:lnTo>
                    <a:pt x="8722893" y="8877"/>
                  </a:lnTo>
                  <a:lnTo>
                    <a:pt x="8697176" y="49199"/>
                  </a:lnTo>
                  <a:lnTo>
                    <a:pt x="8696109" y="64757"/>
                  </a:lnTo>
                  <a:lnTo>
                    <a:pt x="8696109" y="129336"/>
                  </a:lnTo>
                  <a:lnTo>
                    <a:pt x="8705748" y="169468"/>
                  </a:lnTo>
                  <a:lnTo>
                    <a:pt x="8748471" y="193116"/>
                  </a:lnTo>
                  <a:lnTo>
                    <a:pt x="8764448" y="194094"/>
                  </a:lnTo>
                  <a:lnTo>
                    <a:pt x="8776271" y="194094"/>
                  </a:lnTo>
                  <a:lnTo>
                    <a:pt x="8817902" y="185293"/>
                  </a:lnTo>
                  <a:lnTo>
                    <a:pt x="8841829" y="152361"/>
                  </a:lnTo>
                  <a:lnTo>
                    <a:pt x="8843620" y="144919"/>
                  </a:lnTo>
                  <a:lnTo>
                    <a:pt x="8844699" y="129336"/>
                  </a:lnTo>
                  <a:lnTo>
                    <a:pt x="8844699" y="64757"/>
                  </a:lnTo>
                  <a:close/>
                </a:path>
                <a:path w="9057640" h="683895">
                  <a:moveTo>
                    <a:pt x="9057119" y="0"/>
                  </a:moveTo>
                  <a:lnTo>
                    <a:pt x="9013190" y="0"/>
                  </a:lnTo>
                  <a:lnTo>
                    <a:pt x="8999195" y="149720"/>
                  </a:lnTo>
                  <a:lnTo>
                    <a:pt x="8997150" y="134061"/>
                  </a:lnTo>
                  <a:lnTo>
                    <a:pt x="8983878" y="32296"/>
                  </a:lnTo>
                  <a:lnTo>
                    <a:pt x="8948356" y="32296"/>
                  </a:lnTo>
                  <a:lnTo>
                    <a:pt x="8930754" y="149720"/>
                  </a:lnTo>
                  <a:lnTo>
                    <a:pt x="8916848" y="0"/>
                  </a:lnTo>
                  <a:lnTo>
                    <a:pt x="8870899" y="0"/>
                  </a:lnTo>
                  <a:lnTo>
                    <a:pt x="8905913" y="194094"/>
                  </a:lnTo>
                  <a:lnTo>
                    <a:pt x="8951506" y="194094"/>
                  </a:lnTo>
                  <a:lnTo>
                    <a:pt x="8961006" y="149720"/>
                  </a:lnTo>
                  <a:lnTo>
                    <a:pt x="8964358" y="134061"/>
                  </a:lnTo>
                  <a:lnTo>
                    <a:pt x="8975915" y="194094"/>
                  </a:lnTo>
                  <a:lnTo>
                    <a:pt x="9022651" y="194094"/>
                  </a:lnTo>
                  <a:lnTo>
                    <a:pt x="9030525" y="149720"/>
                  </a:lnTo>
                  <a:lnTo>
                    <a:pt x="9057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0796" y="5952725"/>
            <a:ext cx="10282555" cy="2170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3870" marR="391795" indent="-1741805">
              <a:lnSpc>
                <a:spcPct val="100400"/>
              </a:lnSpc>
              <a:spcBef>
                <a:spcPts val="105"/>
              </a:spcBef>
              <a:tabLst>
                <a:tab pos="1947545" algn="l"/>
                <a:tab pos="2527935" algn="l"/>
                <a:tab pos="4076065" algn="l"/>
                <a:tab pos="4850130" algn="l"/>
                <a:tab pos="5624830" algn="l"/>
                <a:tab pos="7559675" algn="l"/>
                <a:tab pos="7753350" algn="l"/>
                <a:tab pos="8140065" algn="l"/>
              </a:tabLst>
            </a:pPr>
            <a:r>
              <a:rPr sz="28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Invoicing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business.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ensures 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maintains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		</a:t>
            </a:r>
            <a:r>
              <a:rPr sz="2800" spc="6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Efficient</a:t>
            </a:r>
            <a:endParaRPr sz="28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00"/>
              </a:lnSpc>
              <a:spcBef>
                <a:spcPts val="5"/>
              </a:spcBef>
              <a:tabLst>
                <a:tab pos="1173480" algn="l"/>
                <a:tab pos="1947545" algn="l"/>
                <a:tab pos="2721610" algn="l"/>
                <a:tab pos="3302000" algn="l"/>
                <a:tab pos="4657090" algn="l"/>
                <a:tab pos="5431155" algn="l"/>
                <a:tab pos="5817870" algn="l"/>
                <a:tab pos="6785609" algn="l"/>
                <a:tab pos="7559675" algn="l"/>
                <a:tab pos="7753350" algn="l"/>
                <a:tab pos="8914765" algn="l"/>
              </a:tabLst>
            </a:pPr>
            <a:r>
              <a:rPr sz="28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invoicing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2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cash</a:t>
            </a:r>
            <a:r>
              <a:rPr lang="en-US" sz="2800" spc="-2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3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lang="en-US" sz="2800" spc="3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800" spc="3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ow</a:t>
            </a:r>
            <a:r>
              <a:rPr sz="28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helping </a:t>
            </a:r>
            <a:r>
              <a:rPr sz="28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lang="en-US" sz="28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39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finances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800" dirty="0">
              <a:latin typeface="Microsoft Sans Serif"/>
              <a:cs typeface="Microsoft Sans Serif"/>
            </a:endParaRPr>
          </a:p>
          <a:p>
            <a:pPr marL="2141220">
              <a:lnSpc>
                <a:spcPct val="100000"/>
              </a:lnSpc>
              <a:spcBef>
                <a:spcPts val="15"/>
              </a:spcBef>
            </a:pPr>
            <a:r>
              <a:rPr sz="2800" spc="6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800" dirty="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4450715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  <a:tabLst>
                <a:tab pos="2330450" algn="l"/>
                <a:tab pos="2962275" algn="l"/>
              </a:tabLst>
            </a:pPr>
            <a:r>
              <a:rPr sz="3050" spc="105" dirty="0"/>
              <a:t>Challenges</a:t>
            </a:r>
            <a:r>
              <a:rPr sz="3050" dirty="0"/>
              <a:t>	</a:t>
            </a:r>
            <a:r>
              <a:rPr sz="3050" spc="425" dirty="0"/>
              <a:t>in</a:t>
            </a:r>
            <a:r>
              <a:rPr sz="3050" dirty="0"/>
              <a:t>	</a:t>
            </a:r>
            <a:r>
              <a:rPr sz="3050" spc="250" dirty="0"/>
              <a:t>Invoice </a:t>
            </a:r>
            <a:r>
              <a:rPr sz="3050" spc="-40" dirty="0"/>
              <a:t>Management</a:t>
            </a:r>
            <a:endParaRPr sz="3050"/>
          </a:p>
        </p:txBody>
      </p:sp>
      <p:grpSp>
        <p:nvGrpSpPr>
          <p:cNvPr id="3" name="object 3"/>
          <p:cNvGrpSpPr/>
          <p:nvPr/>
        </p:nvGrpSpPr>
        <p:grpSpPr>
          <a:xfrm>
            <a:off x="1672970" y="1189313"/>
            <a:ext cx="16355060" cy="8629650"/>
            <a:chOff x="1672970" y="1189313"/>
            <a:chExt cx="16355060" cy="8629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970" y="3290100"/>
              <a:ext cx="95250" cy="95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20" y="1189313"/>
              <a:ext cx="7238999" cy="8629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77907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4" y="8183880"/>
              <a:ext cx="487680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2" y="7153774"/>
              <a:ext cx="3543300" cy="23116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2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09711" y="3096425"/>
            <a:ext cx="6136005" cy="304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691515" algn="l"/>
                <a:tab pos="861060" algn="l"/>
                <a:tab pos="1030605" algn="l"/>
                <a:tab pos="1370330" algn="l"/>
                <a:tab pos="1539875" algn="l"/>
                <a:tab pos="1709420" algn="l"/>
                <a:tab pos="2218690" algn="l"/>
                <a:tab pos="2558415" algn="l"/>
                <a:tab pos="2898140" algn="l"/>
                <a:tab pos="3406775" algn="l"/>
                <a:tab pos="3576954" algn="l"/>
                <a:tab pos="3916045" algn="l"/>
                <a:tab pos="4255770" algn="l"/>
                <a:tab pos="4425315" algn="l"/>
                <a:tab pos="5274310" algn="l"/>
                <a:tab pos="5613400" algn="l"/>
              </a:tabLst>
            </a:pPr>
            <a:r>
              <a:rPr sz="2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frequently </a:t>
            </a:r>
            <a:r>
              <a:rPr sz="2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encounter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obstacles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human </a:t>
            </a:r>
            <a:r>
              <a:rPr sz="245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errors,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insufficient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automation,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slow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processes.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 </a:t>
            </a:r>
            <a:r>
              <a:rPr sz="2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revenue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loss </a:t>
            </a:r>
            <a:r>
              <a:rPr sz="2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weakened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connections.</a:t>
            </a:r>
            <a:endParaRPr sz="2450">
              <a:latin typeface="Microsoft Sans Serif"/>
              <a:cs typeface="Microsoft Sans Serif"/>
            </a:endParaRPr>
          </a:p>
          <a:p>
            <a:pPr marL="12700" marR="5080">
              <a:lnSpc>
                <a:spcPts val="2930"/>
              </a:lnSpc>
              <a:spcBef>
                <a:spcPts val="165"/>
              </a:spcBef>
              <a:tabLst>
                <a:tab pos="1539875" algn="l"/>
                <a:tab pos="1709420" algn="l"/>
                <a:tab pos="2558415" algn="l"/>
                <a:tab pos="3746500" algn="l"/>
                <a:tab pos="4255770" algn="l"/>
                <a:tab pos="5613400" algn="l"/>
              </a:tabLst>
            </a:pPr>
            <a:r>
              <a:rPr sz="2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Tackling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issues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improving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4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efficiency.</a:t>
            </a:r>
            <a:endParaRPr sz="2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542607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52245" algn="l"/>
                <a:tab pos="2892425" algn="l"/>
              </a:tabLst>
            </a:pPr>
            <a:r>
              <a:rPr sz="5250" spc="-525" dirty="0"/>
              <a:t>C++</a:t>
            </a:r>
            <a:r>
              <a:rPr sz="5250" dirty="0"/>
              <a:t>	</a:t>
            </a:r>
            <a:r>
              <a:rPr sz="5250" spc="750" dirty="0"/>
              <a:t>for</a:t>
            </a:r>
            <a:r>
              <a:rPr sz="5250" dirty="0"/>
              <a:t>	</a:t>
            </a:r>
            <a:r>
              <a:rPr sz="5250" spc="415" dirty="0"/>
              <a:t>Invoice </a:t>
            </a:r>
            <a:r>
              <a:rPr sz="5250" spc="195" dirty="0"/>
              <a:t>Generation</a:t>
            </a:r>
            <a:endParaRPr sz="5250"/>
          </a:p>
        </p:txBody>
      </p:sp>
      <p:grpSp>
        <p:nvGrpSpPr>
          <p:cNvPr id="10" name="object 10"/>
          <p:cNvGrpSpPr/>
          <p:nvPr/>
        </p:nvGrpSpPr>
        <p:grpSpPr>
          <a:xfrm>
            <a:off x="2039264" y="4792319"/>
            <a:ext cx="6003290" cy="1000125"/>
            <a:chOff x="2039264" y="4792319"/>
            <a:chExt cx="6003290" cy="10001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9264" y="4792319"/>
              <a:ext cx="95250" cy="95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3538" y="5088064"/>
              <a:ext cx="3198507" cy="3038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35758" y="5514733"/>
              <a:ext cx="1040765" cy="277495"/>
            </a:xfrm>
            <a:custGeom>
              <a:avLst/>
              <a:gdLst/>
              <a:ahLst/>
              <a:cxnLst/>
              <a:rect l="l" t="t" r="r" b="b"/>
              <a:pathLst>
                <a:path w="1040764" h="277495">
                  <a:moveTo>
                    <a:pt x="108559" y="40043"/>
                  </a:moveTo>
                  <a:lnTo>
                    <a:pt x="56972" y="40043"/>
                  </a:lnTo>
                  <a:lnTo>
                    <a:pt x="44210" y="40769"/>
                  </a:lnTo>
                  <a:lnTo>
                    <a:pt x="8417" y="58341"/>
                  </a:lnTo>
                  <a:lnTo>
                    <a:pt x="0" y="88950"/>
                  </a:lnTo>
                  <a:lnTo>
                    <a:pt x="0" y="98640"/>
                  </a:lnTo>
                  <a:lnTo>
                    <a:pt x="13665" y="135839"/>
                  </a:lnTo>
                  <a:lnTo>
                    <a:pt x="53301" y="147878"/>
                  </a:lnTo>
                  <a:lnTo>
                    <a:pt x="70523" y="147878"/>
                  </a:lnTo>
                  <a:lnTo>
                    <a:pt x="72999" y="150571"/>
                  </a:lnTo>
                  <a:lnTo>
                    <a:pt x="72999" y="176364"/>
                  </a:lnTo>
                  <a:lnTo>
                    <a:pt x="72186" y="178435"/>
                  </a:lnTo>
                  <a:lnTo>
                    <a:pt x="70561" y="179781"/>
                  </a:lnTo>
                  <a:lnTo>
                    <a:pt x="68935" y="181089"/>
                  </a:lnTo>
                  <a:lnTo>
                    <a:pt x="65951" y="181737"/>
                  </a:lnTo>
                  <a:lnTo>
                    <a:pt x="1701" y="181737"/>
                  </a:lnTo>
                  <a:lnTo>
                    <a:pt x="1701" y="220560"/>
                  </a:lnTo>
                  <a:lnTo>
                    <a:pt x="58267" y="220560"/>
                  </a:lnTo>
                  <a:lnTo>
                    <a:pt x="70926" y="219803"/>
                  </a:lnTo>
                  <a:lnTo>
                    <a:pt x="106726" y="201602"/>
                  </a:lnTo>
                  <a:lnTo>
                    <a:pt x="115239" y="171970"/>
                  </a:lnTo>
                  <a:lnTo>
                    <a:pt x="115239" y="156997"/>
                  </a:lnTo>
                  <a:lnTo>
                    <a:pt x="114551" y="147878"/>
                  </a:lnTo>
                  <a:lnTo>
                    <a:pt x="114494" y="147126"/>
                  </a:lnTo>
                  <a:lnTo>
                    <a:pt x="114375" y="145548"/>
                  </a:lnTo>
                  <a:lnTo>
                    <a:pt x="111857" y="135839"/>
                  </a:lnTo>
                  <a:lnTo>
                    <a:pt x="111782" y="135547"/>
                  </a:lnTo>
                  <a:lnTo>
                    <a:pt x="107460" y="126993"/>
                  </a:lnTo>
                  <a:lnTo>
                    <a:pt x="101409" y="119888"/>
                  </a:lnTo>
                  <a:lnTo>
                    <a:pt x="93819" y="114261"/>
                  </a:lnTo>
                  <a:lnTo>
                    <a:pt x="85102" y="110366"/>
                  </a:lnTo>
                  <a:lnTo>
                    <a:pt x="85363" y="110366"/>
                  </a:lnTo>
                  <a:lnTo>
                    <a:pt x="74411" y="107827"/>
                  </a:lnTo>
                  <a:lnTo>
                    <a:pt x="62585" y="107022"/>
                  </a:lnTo>
                  <a:lnTo>
                    <a:pt x="48234" y="107022"/>
                  </a:lnTo>
                  <a:lnTo>
                    <a:pt x="45948" y="106400"/>
                  </a:lnTo>
                  <a:lnTo>
                    <a:pt x="42913" y="103898"/>
                  </a:lnTo>
                  <a:lnTo>
                    <a:pt x="42151" y="101841"/>
                  </a:lnTo>
                  <a:lnTo>
                    <a:pt x="42151" y="84340"/>
                  </a:lnTo>
                  <a:lnTo>
                    <a:pt x="43040" y="82334"/>
                  </a:lnTo>
                  <a:lnTo>
                    <a:pt x="46685" y="79565"/>
                  </a:lnTo>
                  <a:lnTo>
                    <a:pt x="49618" y="78854"/>
                  </a:lnTo>
                  <a:lnTo>
                    <a:pt x="108559" y="78854"/>
                  </a:lnTo>
                  <a:lnTo>
                    <a:pt x="108559" y="40043"/>
                  </a:lnTo>
                  <a:close/>
                </a:path>
                <a:path w="1040764" h="277495">
                  <a:moveTo>
                    <a:pt x="265405" y="218859"/>
                  </a:moveTo>
                  <a:lnTo>
                    <a:pt x="223634" y="218859"/>
                  </a:lnTo>
                  <a:lnTo>
                    <a:pt x="218922" y="230174"/>
                  </a:lnTo>
                  <a:lnTo>
                    <a:pt x="217995" y="233527"/>
                  </a:lnTo>
                  <a:lnTo>
                    <a:pt x="216827" y="235724"/>
                  </a:lnTo>
                  <a:lnTo>
                    <a:pt x="215417" y="236766"/>
                  </a:lnTo>
                  <a:lnTo>
                    <a:pt x="214058" y="237845"/>
                  </a:lnTo>
                  <a:lnTo>
                    <a:pt x="211455" y="238391"/>
                  </a:lnTo>
                  <a:lnTo>
                    <a:pt x="186690" y="238391"/>
                  </a:lnTo>
                  <a:lnTo>
                    <a:pt x="186690" y="277202"/>
                  </a:lnTo>
                  <a:lnTo>
                    <a:pt x="218541" y="277202"/>
                  </a:lnTo>
                  <a:lnTo>
                    <a:pt x="226110" y="276212"/>
                  </a:lnTo>
                  <a:lnTo>
                    <a:pt x="232346" y="274193"/>
                  </a:lnTo>
                  <a:lnTo>
                    <a:pt x="238645" y="272249"/>
                  </a:lnTo>
                  <a:lnTo>
                    <a:pt x="261298" y="233527"/>
                  </a:lnTo>
                  <a:lnTo>
                    <a:pt x="265405" y="218859"/>
                  </a:lnTo>
                  <a:close/>
                </a:path>
                <a:path w="1040764" h="277495">
                  <a:moveTo>
                    <a:pt x="204431" y="40043"/>
                  </a:moveTo>
                  <a:lnTo>
                    <a:pt x="159016" y="40043"/>
                  </a:lnTo>
                  <a:lnTo>
                    <a:pt x="218681" y="220560"/>
                  </a:lnTo>
                  <a:lnTo>
                    <a:pt x="223634" y="218859"/>
                  </a:lnTo>
                  <a:lnTo>
                    <a:pt x="265405" y="218859"/>
                  </a:lnTo>
                  <a:lnTo>
                    <a:pt x="281625" y="160909"/>
                  </a:lnTo>
                  <a:lnTo>
                    <a:pt x="240487" y="160909"/>
                  </a:lnTo>
                  <a:lnTo>
                    <a:pt x="204431" y="40043"/>
                  </a:lnTo>
                  <a:close/>
                </a:path>
                <a:path w="1040764" h="277495">
                  <a:moveTo>
                    <a:pt x="315455" y="40043"/>
                  </a:moveTo>
                  <a:lnTo>
                    <a:pt x="271907" y="40043"/>
                  </a:lnTo>
                  <a:lnTo>
                    <a:pt x="240487" y="160909"/>
                  </a:lnTo>
                  <a:lnTo>
                    <a:pt x="281625" y="160909"/>
                  </a:lnTo>
                  <a:lnTo>
                    <a:pt x="315455" y="40043"/>
                  </a:lnTo>
                  <a:close/>
                </a:path>
                <a:path w="1040764" h="277495">
                  <a:moveTo>
                    <a:pt x="468617" y="40043"/>
                  </a:moveTo>
                  <a:lnTo>
                    <a:pt x="417017" y="40043"/>
                  </a:lnTo>
                  <a:lnTo>
                    <a:pt x="404255" y="40769"/>
                  </a:lnTo>
                  <a:lnTo>
                    <a:pt x="368462" y="58341"/>
                  </a:lnTo>
                  <a:lnTo>
                    <a:pt x="360045" y="88950"/>
                  </a:lnTo>
                  <a:lnTo>
                    <a:pt x="360045" y="98640"/>
                  </a:lnTo>
                  <a:lnTo>
                    <a:pt x="373710" y="135839"/>
                  </a:lnTo>
                  <a:lnTo>
                    <a:pt x="413346" y="147878"/>
                  </a:lnTo>
                  <a:lnTo>
                    <a:pt x="430568" y="147878"/>
                  </a:lnTo>
                  <a:lnTo>
                    <a:pt x="433044" y="150571"/>
                  </a:lnTo>
                  <a:lnTo>
                    <a:pt x="433044" y="176364"/>
                  </a:lnTo>
                  <a:lnTo>
                    <a:pt x="432231" y="178435"/>
                  </a:lnTo>
                  <a:lnTo>
                    <a:pt x="430606" y="179781"/>
                  </a:lnTo>
                  <a:lnTo>
                    <a:pt x="428980" y="181089"/>
                  </a:lnTo>
                  <a:lnTo>
                    <a:pt x="425996" y="181737"/>
                  </a:lnTo>
                  <a:lnTo>
                    <a:pt x="361746" y="181737"/>
                  </a:lnTo>
                  <a:lnTo>
                    <a:pt x="361746" y="220560"/>
                  </a:lnTo>
                  <a:lnTo>
                    <a:pt x="418312" y="220560"/>
                  </a:lnTo>
                  <a:lnTo>
                    <a:pt x="430971" y="219803"/>
                  </a:lnTo>
                  <a:lnTo>
                    <a:pt x="466771" y="201602"/>
                  </a:lnTo>
                  <a:lnTo>
                    <a:pt x="475284" y="171970"/>
                  </a:lnTo>
                  <a:lnTo>
                    <a:pt x="475284" y="156997"/>
                  </a:lnTo>
                  <a:lnTo>
                    <a:pt x="474596" y="147878"/>
                  </a:lnTo>
                  <a:lnTo>
                    <a:pt x="474539" y="147126"/>
                  </a:lnTo>
                  <a:lnTo>
                    <a:pt x="474420" y="145548"/>
                  </a:lnTo>
                  <a:lnTo>
                    <a:pt x="445147" y="110366"/>
                  </a:lnTo>
                  <a:lnTo>
                    <a:pt x="445408" y="110366"/>
                  </a:lnTo>
                  <a:lnTo>
                    <a:pt x="434456" y="107827"/>
                  </a:lnTo>
                  <a:lnTo>
                    <a:pt x="422630" y="107022"/>
                  </a:lnTo>
                  <a:lnTo>
                    <a:pt x="408279" y="107022"/>
                  </a:lnTo>
                  <a:lnTo>
                    <a:pt x="405993" y="106400"/>
                  </a:lnTo>
                  <a:lnTo>
                    <a:pt x="402958" y="103898"/>
                  </a:lnTo>
                  <a:lnTo>
                    <a:pt x="402196" y="101841"/>
                  </a:lnTo>
                  <a:lnTo>
                    <a:pt x="402196" y="84340"/>
                  </a:lnTo>
                  <a:lnTo>
                    <a:pt x="403098" y="82334"/>
                  </a:lnTo>
                  <a:lnTo>
                    <a:pt x="406730" y="79565"/>
                  </a:lnTo>
                  <a:lnTo>
                    <a:pt x="409663" y="78854"/>
                  </a:lnTo>
                  <a:lnTo>
                    <a:pt x="468617" y="78854"/>
                  </a:lnTo>
                  <a:lnTo>
                    <a:pt x="468617" y="40043"/>
                  </a:lnTo>
                  <a:close/>
                </a:path>
                <a:path w="1040764" h="277495">
                  <a:moveTo>
                    <a:pt x="610298" y="78854"/>
                  </a:moveTo>
                  <a:lnTo>
                    <a:pt x="568058" y="78854"/>
                  </a:lnTo>
                  <a:lnTo>
                    <a:pt x="568058" y="173596"/>
                  </a:lnTo>
                  <a:lnTo>
                    <a:pt x="568364" y="178028"/>
                  </a:lnTo>
                  <a:lnTo>
                    <a:pt x="568484" y="179781"/>
                  </a:lnTo>
                  <a:lnTo>
                    <a:pt x="568541" y="180594"/>
                  </a:lnTo>
                  <a:lnTo>
                    <a:pt x="568619" y="181737"/>
                  </a:lnTo>
                  <a:lnTo>
                    <a:pt x="568734" y="183402"/>
                  </a:lnTo>
                  <a:lnTo>
                    <a:pt x="570765" y="192301"/>
                  </a:lnTo>
                  <a:lnTo>
                    <a:pt x="600465" y="219736"/>
                  </a:lnTo>
                  <a:lnTo>
                    <a:pt x="609981" y="220560"/>
                  </a:lnTo>
                  <a:lnTo>
                    <a:pt x="658964" y="220560"/>
                  </a:lnTo>
                  <a:lnTo>
                    <a:pt x="658964" y="181737"/>
                  </a:lnTo>
                  <a:lnTo>
                    <a:pt x="614883" y="181737"/>
                  </a:lnTo>
                  <a:lnTo>
                    <a:pt x="612660" y="181356"/>
                  </a:lnTo>
                  <a:lnTo>
                    <a:pt x="611682" y="180594"/>
                  </a:lnTo>
                  <a:lnTo>
                    <a:pt x="610755" y="179781"/>
                  </a:lnTo>
                  <a:lnTo>
                    <a:pt x="610298" y="178028"/>
                  </a:lnTo>
                  <a:lnTo>
                    <a:pt x="610298" y="78854"/>
                  </a:lnTo>
                  <a:close/>
                </a:path>
                <a:path w="1040764" h="277495">
                  <a:moveTo>
                    <a:pt x="658964" y="40043"/>
                  </a:moveTo>
                  <a:lnTo>
                    <a:pt x="536397" y="40043"/>
                  </a:lnTo>
                  <a:lnTo>
                    <a:pt x="536397" y="78854"/>
                  </a:lnTo>
                  <a:lnTo>
                    <a:pt x="658964" y="78854"/>
                  </a:lnTo>
                  <a:lnTo>
                    <a:pt x="658964" y="40043"/>
                  </a:lnTo>
                  <a:close/>
                </a:path>
                <a:path w="1040764" h="277495">
                  <a:moveTo>
                    <a:pt x="610298" y="0"/>
                  </a:moveTo>
                  <a:lnTo>
                    <a:pt x="568058" y="0"/>
                  </a:lnTo>
                  <a:lnTo>
                    <a:pt x="568058" y="40043"/>
                  </a:lnTo>
                  <a:lnTo>
                    <a:pt x="610298" y="40043"/>
                  </a:lnTo>
                  <a:lnTo>
                    <a:pt x="610298" y="0"/>
                  </a:lnTo>
                  <a:close/>
                </a:path>
                <a:path w="1040764" h="277495">
                  <a:moveTo>
                    <a:pt x="788047" y="40043"/>
                  </a:moveTo>
                  <a:lnTo>
                    <a:pt x="772337" y="40043"/>
                  </a:lnTo>
                  <a:lnTo>
                    <a:pt x="756758" y="40998"/>
                  </a:lnTo>
                  <a:lnTo>
                    <a:pt x="757401" y="40998"/>
                  </a:lnTo>
                  <a:lnTo>
                    <a:pt x="745112" y="43643"/>
                  </a:lnTo>
                  <a:lnTo>
                    <a:pt x="715689" y="73059"/>
                  </a:lnTo>
                  <a:lnTo>
                    <a:pt x="713144" y="84912"/>
                  </a:lnTo>
                  <a:lnTo>
                    <a:pt x="713032" y="85434"/>
                  </a:lnTo>
                  <a:lnTo>
                    <a:pt x="712999" y="85588"/>
                  </a:lnTo>
                  <a:lnTo>
                    <a:pt x="712201" y="98640"/>
                  </a:lnTo>
                  <a:lnTo>
                    <a:pt x="712101" y="160337"/>
                  </a:lnTo>
                  <a:lnTo>
                    <a:pt x="713089" y="174951"/>
                  </a:lnTo>
                  <a:lnTo>
                    <a:pt x="736808" y="212459"/>
                  </a:lnTo>
                  <a:lnTo>
                    <a:pt x="775677" y="220560"/>
                  </a:lnTo>
                  <a:lnTo>
                    <a:pt x="832319" y="220560"/>
                  </a:lnTo>
                  <a:lnTo>
                    <a:pt x="832319" y="181737"/>
                  </a:lnTo>
                  <a:lnTo>
                    <a:pt x="765873" y="181737"/>
                  </a:lnTo>
                  <a:lnTo>
                    <a:pt x="761238" y="180492"/>
                  </a:lnTo>
                  <a:lnTo>
                    <a:pt x="755650" y="175501"/>
                  </a:lnTo>
                  <a:lnTo>
                    <a:pt x="754265" y="171843"/>
                  </a:lnTo>
                  <a:lnTo>
                    <a:pt x="754265" y="148856"/>
                  </a:lnTo>
                  <a:lnTo>
                    <a:pt x="842987" y="148856"/>
                  </a:lnTo>
                  <a:lnTo>
                    <a:pt x="842987" y="110032"/>
                  </a:lnTo>
                  <a:lnTo>
                    <a:pt x="754265" y="110032"/>
                  </a:lnTo>
                  <a:lnTo>
                    <a:pt x="754308" y="88061"/>
                  </a:lnTo>
                  <a:lnTo>
                    <a:pt x="755119" y="84912"/>
                  </a:lnTo>
                  <a:lnTo>
                    <a:pt x="755243" y="84429"/>
                  </a:lnTo>
                  <a:lnTo>
                    <a:pt x="759054" y="80086"/>
                  </a:lnTo>
                  <a:lnTo>
                    <a:pt x="758752" y="80086"/>
                  </a:lnTo>
                  <a:lnTo>
                    <a:pt x="763092" y="78854"/>
                  </a:lnTo>
                  <a:lnTo>
                    <a:pt x="840597" y="78854"/>
                  </a:lnTo>
                  <a:lnTo>
                    <a:pt x="839446" y="73817"/>
                  </a:lnTo>
                  <a:lnTo>
                    <a:pt x="811585" y="43865"/>
                  </a:lnTo>
                  <a:lnTo>
                    <a:pt x="800604" y="40998"/>
                  </a:lnTo>
                  <a:lnTo>
                    <a:pt x="788047" y="40043"/>
                  </a:lnTo>
                  <a:close/>
                </a:path>
                <a:path w="1040764" h="277495">
                  <a:moveTo>
                    <a:pt x="840597" y="78854"/>
                  </a:moveTo>
                  <a:lnTo>
                    <a:pt x="792226" y="78854"/>
                  </a:lnTo>
                  <a:lnTo>
                    <a:pt x="795375" y="80086"/>
                  </a:lnTo>
                  <a:lnTo>
                    <a:pt x="797814" y="82524"/>
                  </a:lnTo>
                  <a:lnTo>
                    <a:pt x="800252" y="84912"/>
                  </a:lnTo>
                  <a:lnTo>
                    <a:pt x="801471" y="88061"/>
                  </a:lnTo>
                  <a:lnTo>
                    <a:pt x="801471" y="110032"/>
                  </a:lnTo>
                  <a:lnTo>
                    <a:pt x="842987" y="110032"/>
                  </a:lnTo>
                  <a:lnTo>
                    <a:pt x="842987" y="98640"/>
                  </a:lnTo>
                  <a:lnTo>
                    <a:pt x="842112" y="85588"/>
                  </a:lnTo>
                  <a:lnTo>
                    <a:pt x="842102" y="85434"/>
                  </a:lnTo>
                  <a:lnTo>
                    <a:pt x="840597" y="78854"/>
                  </a:lnTo>
                  <a:close/>
                </a:path>
                <a:path w="1040764" h="277495">
                  <a:moveTo>
                    <a:pt x="913942" y="40043"/>
                  </a:moveTo>
                  <a:lnTo>
                    <a:pt x="875118" y="40043"/>
                  </a:lnTo>
                  <a:lnTo>
                    <a:pt x="875118" y="220560"/>
                  </a:lnTo>
                  <a:lnTo>
                    <a:pt x="915644" y="220560"/>
                  </a:lnTo>
                  <a:lnTo>
                    <a:pt x="915710" y="87083"/>
                  </a:lnTo>
                  <a:lnTo>
                    <a:pt x="915809" y="84988"/>
                  </a:lnTo>
                  <a:lnTo>
                    <a:pt x="916686" y="82092"/>
                  </a:lnTo>
                  <a:lnTo>
                    <a:pt x="918248" y="79756"/>
                  </a:lnTo>
                  <a:lnTo>
                    <a:pt x="919886" y="77368"/>
                  </a:lnTo>
                  <a:lnTo>
                    <a:pt x="922807" y="76174"/>
                  </a:lnTo>
                  <a:lnTo>
                    <a:pt x="1038793" y="76174"/>
                  </a:lnTo>
                  <a:lnTo>
                    <a:pt x="1037432" y="69056"/>
                  </a:lnTo>
                  <a:lnTo>
                    <a:pt x="1033793" y="59726"/>
                  </a:lnTo>
                  <a:lnTo>
                    <a:pt x="1028700" y="52489"/>
                  </a:lnTo>
                  <a:lnTo>
                    <a:pt x="1024500" y="48996"/>
                  </a:lnTo>
                  <a:lnTo>
                    <a:pt x="963104" y="48996"/>
                  </a:lnTo>
                  <a:lnTo>
                    <a:pt x="960856" y="47040"/>
                  </a:lnTo>
                  <a:lnTo>
                    <a:pt x="910493" y="47040"/>
                  </a:lnTo>
                  <a:lnTo>
                    <a:pt x="912266" y="42341"/>
                  </a:lnTo>
                  <a:lnTo>
                    <a:pt x="912940" y="42070"/>
                  </a:lnTo>
                  <a:lnTo>
                    <a:pt x="913942" y="40043"/>
                  </a:lnTo>
                  <a:close/>
                </a:path>
                <a:path w="1040764" h="277495">
                  <a:moveTo>
                    <a:pt x="985113" y="76174"/>
                  </a:moveTo>
                  <a:lnTo>
                    <a:pt x="932332" y="76174"/>
                  </a:lnTo>
                  <a:lnTo>
                    <a:pt x="934542" y="77101"/>
                  </a:lnTo>
                  <a:lnTo>
                    <a:pt x="935672" y="78943"/>
                  </a:lnTo>
                  <a:lnTo>
                    <a:pt x="936698" y="80481"/>
                  </a:lnTo>
                  <a:lnTo>
                    <a:pt x="936872" y="80784"/>
                  </a:lnTo>
                  <a:lnTo>
                    <a:pt x="937387" y="84988"/>
                  </a:lnTo>
                  <a:lnTo>
                    <a:pt x="937463" y="220560"/>
                  </a:lnTo>
                  <a:lnTo>
                    <a:pt x="978001" y="220560"/>
                  </a:lnTo>
                  <a:lnTo>
                    <a:pt x="978114" y="88468"/>
                  </a:lnTo>
                  <a:lnTo>
                    <a:pt x="978166" y="87083"/>
                  </a:lnTo>
                  <a:lnTo>
                    <a:pt x="979055" y="83451"/>
                  </a:lnTo>
                  <a:lnTo>
                    <a:pt x="982306" y="77635"/>
                  </a:lnTo>
                  <a:lnTo>
                    <a:pt x="985113" y="76174"/>
                  </a:lnTo>
                  <a:close/>
                </a:path>
                <a:path w="1040764" h="277495">
                  <a:moveTo>
                    <a:pt x="1038793" y="76174"/>
                  </a:moveTo>
                  <a:lnTo>
                    <a:pt x="994956" y="76174"/>
                  </a:lnTo>
                  <a:lnTo>
                    <a:pt x="997369" y="77101"/>
                  </a:lnTo>
                  <a:lnTo>
                    <a:pt x="999324" y="80784"/>
                  </a:lnTo>
                  <a:lnTo>
                    <a:pt x="999739" y="84988"/>
                  </a:lnTo>
                  <a:lnTo>
                    <a:pt x="999807" y="220560"/>
                  </a:lnTo>
                  <a:lnTo>
                    <a:pt x="1040345" y="220560"/>
                  </a:lnTo>
                  <a:lnTo>
                    <a:pt x="1040345" y="94005"/>
                  </a:lnTo>
                  <a:lnTo>
                    <a:pt x="1040047" y="88468"/>
                  </a:lnTo>
                  <a:lnTo>
                    <a:pt x="1039973" y="87083"/>
                  </a:lnTo>
                  <a:lnTo>
                    <a:pt x="1039860" y="84988"/>
                  </a:lnTo>
                  <a:lnTo>
                    <a:pt x="1039777" y="83451"/>
                  </a:lnTo>
                  <a:lnTo>
                    <a:pt x="1039704" y="82092"/>
                  </a:lnTo>
                  <a:lnTo>
                    <a:pt x="1039617" y="80481"/>
                  </a:lnTo>
                  <a:lnTo>
                    <a:pt x="1038793" y="76174"/>
                  </a:lnTo>
                  <a:close/>
                </a:path>
                <a:path w="1040764" h="277495">
                  <a:moveTo>
                    <a:pt x="993711" y="40043"/>
                  </a:moveTo>
                  <a:lnTo>
                    <a:pt x="991755" y="40043"/>
                  </a:lnTo>
                  <a:lnTo>
                    <a:pt x="981999" y="40602"/>
                  </a:lnTo>
                  <a:lnTo>
                    <a:pt x="973684" y="42341"/>
                  </a:lnTo>
                  <a:lnTo>
                    <a:pt x="973836" y="42341"/>
                  </a:lnTo>
                  <a:lnTo>
                    <a:pt x="967674" y="45079"/>
                  </a:lnTo>
                  <a:lnTo>
                    <a:pt x="963104" y="48996"/>
                  </a:lnTo>
                  <a:lnTo>
                    <a:pt x="1024500" y="48996"/>
                  </a:lnTo>
                  <a:lnTo>
                    <a:pt x="1022149" y="47040"/>
                  </a:lnTo>
                  <a:lnTo>
                    <a:pt x="1014134" y="43151"/>
                  </a:lnTo>
                  <a:lnTo>
                    <a:pt x="1004655" y="40819"/>
                  </a:lnTo>
                  <a:lnTo>
                    <a:pt x="993711" y="40043"/>
                  </a:lnTo>
                  <a:close/>
                </a:path>
                <a:path w="1040764" h="277495">
                  <a:moveTo>
                    <a:pt x="912940" y="42070"/>
                  </a:moveTo>
                  <a:lnTo>
                    <a:pt x="912266" y="42341"/>
                  </a:lnTo>
                  <a:lnTo>
                    <a:pt x="910493" y="47040"/>
                  </a:lnTo>
                  <a:lnTo>
                    <a:pt x="912940" y="42070"/>
                  </a:lnTo>
                  <a:close/>
                </a:path>
                <a:path w="1040764" h="277495">
                  <a:moveTo>
                    <a:pt x="929728" y="40043"/>
                  </a:moveTo>
                  <a:lnTo>
                    <a:pt x="917981" y="40043"/>
                  </a:lnTo>
                  <a:lnTo>
                    <a:pt x="912940" y="42070"/>
                  </a:lnTo>
                  <a:lnTo>
                    <a:pt x="910482" y="47040"/>
                  </a:lnTo>
                  <a:lnTo>
                    <a:pt x="960856" y="47040"/>
                  </a:lnTo>
                  <a:lnTo>
                    <a:pt x="958603" y="45079"/>
                  </a:lnTo>
                  <a:lnTo>
                    <a:pt x="951693" y="42341"/>
                  </a:lnTo>
                  <a:lnTo>
                    <a:pt x="951887" y="42341"/>
                  </a:lnTo>
                  <a:lnTo>
                    <a:pt x="941916" y="40602"/>
                  </a:lnTo>
                  <a:lnTo>
                    <a:pt x="929728" y="4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83739" y="4589119"/>
            <a:ext cx="5966460" cy="3225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44830">
              <a:lnSpc>
                <a:spcPct val="101000"/>
              </a:lnSpc>
              <a:spcBef>
                <a:spcPts val="90"/>
              </a:spcBef>
              <a:tabLst>
                <a:tab pos="732155" algn="l"/>
                <a:tab pos="1992630" algn="l"/>
                <a:tab pos="3252470" algn="l"/>
                <a:tab pos="4872990" algn="l"/>
              </a:tabLst>
            </a:pP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C++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offers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robust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developing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endParaRPr sz="2600">
              <a:latin typeface="Microsoft Sans Serif"/>
              <a:cs typeface="Microsoft Sans Serif"/>
            </a:endParaRPr>
          </a:p>
          <a:p>
            <a:pPr marL="12700" marR="5080" indent="1080135">
              <a:lnSpc>
                <a:spcPts val="3150"/>
              </a:lnSpc>
              <a:spcBef>
                <a:spcPts val="105"/>
              </a:spcBef>
              <a:tabLst>
                <a:tab pos="1092200" algn="l"/>
                <a:tab pos="1452245" algn="l"/>
                <a:tab pos="1632585" algn="l"/>
                <a:tab pos="2172335" algn="l"/>
                <a:tab pos="2352675" algn="l"/>
                <a:tab pos="2892425" algn="l"/>
                <a:tab pos="3072765" algn="l"/>
                <a:tab pos="3432810" algn="l"/>
                <a:tab pos="3792854" algn="l"/>
                <a:tab pos="4332605" algn="l"/>
                <a:tab pos="4692650" algn="l"/>
                <a:tab pos="4872990" algn="l"/>
                <a:tab pos="5052695" algn="l"/>
                <a:tab pos="5233035" algn="l"/>
              </a:tabLst>
            </a:pPr>
            <a:r>
              <a:rPr sz="2600" spc="63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performance, </a:t>
            </a:r>
            <a:r>
              <a:rPr sz="26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efficiency,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ability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calculations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73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6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ideal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6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invoicing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solution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63417" y="2213711"/>
            <a:ext cx="7750175" cy="7756525"/>
            <a:chOff x="9863417" y="2213711"/>
            <a:chExt cx="7750175" cy="77565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3417" y="2213711"/>
              <a:ext cx="6496050" cy="63436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63499" y="76615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5008" y="8686800"/>
              <a:ext cx="460248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1768" y="8686800"/>
              <a:ext cx="649223" cy="9448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4455" y="7655414"/>
              <a:ext cx="3543300" cy="231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07200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57350" algn="l"/>
                <a:tab pos="5359400" algn="l"/>
                <a:tab pos="6593205" algn="l"/>
                <a:tab pos="8238490" algn="l"/>
              </a:tabLst>
            </a:pPr>
            <a:r>
              <a:rPr sz="6000" spc="-25" dirty="0"/>
              <a:t>Key</a:t>
            </a:r>
            <a:r>
              <a:rPr sz="6000" dirty="0"/>
              <a:t>	</a:t>
            </a:r>
            <a:r>
              <a:rPr sz="6000" spc="254" dirty="0"/>
              <a:t>Features</a:t>
            </a:r>
            <a:r>
              <a:rPr sz="6000" dirty="0"/>
              <a:t>	</a:t>
            </a:r>
            <a:r>
              <a:rPr sz="6000" spc="700" dirty="0"/>
              <a:t>of</a:t>
            </a:r>
            <a:r>
              <a:rPr sz="6000" dirty="0"/>
              <a:t>	</a:t>
            </a:r>
            <a:r>
              <a:rPr sz="6000" spc="420" dirty="0"/>
              <a:t>the</a:t>
            </a:r>
            <a:r>
              <a:rPr sz="6000" dirty="0"/>
              <a:t>	</a:t>
            </a:r>
            <a:r>
              <a:rPr sz="6000" spc="-85" dirty="0"/>
              <a:t>System</a:t>
            </a:r>
            <a:endParaRPr sz="6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33281" y="2708653"/>
          <a:ext cx="7487919" cy="86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070">
                <a:tc>
                  <a:txBody>
                    <a:bodyPr/>
                    <a:lstStyle/>
                    <a:p>
                      <a:pPr marL="31750">
                        <a:lnSpc>
                          <a:spcPts val="3170"/>
                        </a:lnSpc>
                      </a:pPr>
                      <a:r>
                        <a:rPr sz="29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The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70"/>
                        </a:lnSpc>
                      </a:pPr>
                      <a:r>
                        <a:rPr sz="2900" spc="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proposed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3170"/>
                        </a:lnSpc>
                      </a:pPr>
                      <a:r>
                        <a:rPr sz="29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system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3170"/>
                        </a:lnSpc>
                      </a:pPr>
                      <a:r>
                        <a:rPr sz="2900" spc="229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includes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3170"/>
                        </a:lnSpc>
                      </a:pPr>
                      <a:r>
                        <a:rPr sz="2900" spc="2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features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31750">
                        <a:lnSpc>
                          <a:spcPts val="3285"/>
                        </a:lnSpc>
                      </a:pPr>
                      <a:r>
                        <a:rPr sz="29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such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ts val="3285"/>
                        </a:lnSpc>
                      </a:pPr>
                      <a:r>
                        <a:rPr sz="29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as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ts val="3285"/>
                        </a:lnSpc>
                      </a:pPr>
                      <a:r>
                        <a:rPr sz="2900" spc="7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,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4696" y="3209658"/>
            <a:ext cx="4359884" cy="2754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5235" y="2694502"/>
            <a:ext cx="8394700" cy="6857365"/>
            <a:chOff x="495235" y="2694502"/>
            <a:chExt cx="8394700" cy="68573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5560" y="2875483"/>
              <a:ext cx="114300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285" y="2694502"/>
              <a:ext cx="6496050" cy="64103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052331" y="3548583"/>
            <a:ext cx="7648575" cy="2252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  <a:tabLst>
                <a:tab pos="1216025" algn="l"/>
                <a:tab pos="1818005" algn="l"/>
                <a:tab pos="2419350" algn="l"/>
                <a:tab pos="2620010" algn="l"/>
                <a:tab pos="3021330" algn="l"/>
                <a:tab pos="3623310" algn="l"/>
                <a:tab pos="4425315" algn="l"/>
                <a:tab pos="4826635" algn="l"/>
                <a:tab pos="5227955" algn="l"/>
                <a:tab pos="5428615" algn="l"/>
                <a:tab pos="5629275" algn="l"/>
                <a:tab pos="6631940" algn="l"/>
                <a:tab pos="6832600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customizable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templates,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-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2900" spc="-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easy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management.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functionalities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9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professional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invoices </a:t>
            </a:r>
            <a:r>
              <a:rPr sz="29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quickly,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reducing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spent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administrative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9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tasks.</a:t>
            </a:r>
            <a:endParaRPr sz="29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65140" algn="l"/>
              </a:tabLst>
            </a:pPr>
            <a:r>
              <a:rPr spc="250" dirty="0"/>
              <a:t>Implementation</a:t>
            </a:r>
            <a:r>
              <a:rPr dirty="0"/>
              <a:t>	</a:t>
            </a:r>
            <a:r>
              <a:rPr spc="375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50670" y="6060402"/>
            <a:ext cx="10772775" cy="347345"/>
            <a:chOff x="1350670" y="6060402"/>
            <a:chExt cx="10772775" cy="347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670" y="6180976"/>
              <a:ext cx="114300" cy="114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7120" y="6060402"/>
              <a:ext cx="3466058" cy="34724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23720" y="5949200"/>
            <a:ext cx="6814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3921125" algn="l"/>
                <a:tab pos="4949825" algn="l"/>
                <a:tab pos="6390005" algn="l"/>
              </a:tabLst>
            </a:pPr>
            <a:r>
              <a:rPr sz="3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implementation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53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16549" y="5949200"/>
            <a:ext cx="231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2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3720" y="6406400"/>
            <a:ext cx="105181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1657985" algn="l"/>
                <a:tab pos="1863725" algn="l"/>
                <a:tab pos="2686685" algn="l"/>
                <a:tab pos="3509645" algn="l"/>
                <a:tab pos="4332605" algn="l"/>
                <a:tab pos="4538345" algn="l"/>
                <a:tab pos="5155565" algn="l"/>
                <a:tab pos="5772785" algn="l"/>
                <a:tab pos="6390005" algn="l"/>
                <a:tab pos="6801484" algn="l"/>
                <a:tab pos="7007225" algn="l"/>
                <a:tab pos="7418705" algn="l"/>
                <a:tab pos="8035925" algn="l"/>
                <a:tab pos="9270365" algn="l"/>
              </a:tabLst>
            </a:pPr>
            <a:r>
              <a:rPr sz="30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lang="en-US" sz="3000" spc="5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fl</a:t>
            </a:r>
            <a:r>
              <a:rPr sz="3000" spc="5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exibility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continuous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improvement.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feedback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53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guide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development, </a:t>
            </a:r>
            <a:r>
              <a:rPr sz="30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allowing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0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adjustments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</a:t>
            </a:r>
            <a:r>
              <a:rPr sz="30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world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needs </a:t>
            </a:r>
            <a:r>
              <a:rPr sz="3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0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challenges.</a:t>
            </a:r>
            <a:endParaRPr sz="3000" dirty="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7275175" cy="9620250"/>
            <a:chOff x="752952" y="332473"/>
            <a:chExt cx="17275175" cy="962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4" y="8183880"/>
              <a:ext cx="487680" cy="947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6" y="8183880"/>
              <a:ext cx="460248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5496" y="1785569"/>
            <a:ext cx="3903979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3680" algn="l"/>
              </a:tabLst>
            </a:pPr>
            <a:r>
              <a:rPr sz="4350" spc="-285" dirty="0"/>
              <a:t>Code</a:t>
            </a:r>
            <a:r>
              <a:rPr sz="4350" dirty="0"/>
              <a:t>	</a:t>
            </a:r>
            <a:r>
              <a:rPr sz="4350" spc="55" dirty="0"/>
              <a:t>Overview</a:t>
            </a:r>
            <a:endParaRPr sz="435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7545" y="3637203"/>
            <a:ext cx="95250" cy="952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3807" y="3434004"/>
            <a:ext cx="8126730" cy="3225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732155" algn="l"/>
                <a:tab pos="1092200" algn="l"/>
                <a:tab pos="1272540" algn="l"/>
                <a:tab pos="1452245" algn="l"/>
                <a:tab pos="1632585" algn="l"/>
                <a:tab pos="1992630" algn="l"/>
                <a:tab pos="2352675" algn="l"/>
                <a:tab pos="2712720" algn="l"/>
                <a:tab pos="3252470" algn="l"/>
                <a:tab pos="3432810" algn="l"/>
                <a:tab pos="3612515" algn="l"/>
                <a:tab pos="3792854" algn="l"/>
                <a:tab pos="4152900" algn="l"/>
                <a:tab pos="4332605" algn="l"/>
                <a:tab pos="4692650" algn="l"/>
                <a:tab pos="4872990" algn="l"/>
                <a:tab pos="5052695" algn="l"/>
                <a:tab pos="5593080" algn="l"/>
                <a:tab pos="5772785" algn="l"/>
                <a:tab pos="5953125" algn="l"/>
                <a:tab pos="6132830" algn="l"/>
                <a:tab pos="6313170" algn="l"/>
                <a:tab pos="6492875" algn="l"/>
                <a:tab pos="6673215" algn="l"/>
                <a:tab pos="6852920" algn="l"/>
                <a:tab pos="7573009" algn="l"/>
              </a:tabLst>
            </a:pP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53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26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creating,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editing,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6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invoices.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6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9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handles</a:t>
            </a:r>
            <a:r>
              <a:rPr lang="en-US" sz="2600" spc="9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input, </a:t>
            </a:r>
            <a:r>
              <a:rPr sz="26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totals,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taxes,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-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2600" spc="-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formats </a:t>
            </a:r>
            <a:r>
              <a:rPr sz="26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printing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saving.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 </a:t>
            </a:r>
            <a:r>
              <a:rPr sz="26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structures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600" spc="38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lang="en-US" sz="2600" spc="38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invoices,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26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26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handling,</a:t>
            </a:r>
            <a:r>
              <a:rPr sz="26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6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</a:t>
            </a:r>
            <a:r>
              <a:rPr sz="26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6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600" spc="6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 </a:t>
            </a:r>
            <a:r>
              <a:rPr sz="2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2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6191865" cy="8905240"/>
            <a:chOff x="1421836" y="1064711"/>
            <a:chExt cx="16191865" cy="89052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63471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63499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5" y="8686800"/>
              <a:ext cx="487680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8" y="8686800"/>
              <a:ext cx="649223" cy="9448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5" y="7655414"/>
              <a:ext cx="3543300" cy="231165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4037329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84020" algn="l"/>
              </a:tabLst>
            </a:pPr>
            <a:r>
              <a:rPr sz="4850" spc="-20" dirty="0"/>
              <a:t>Case</a:t>
            </a:r>
            <a:r>
              <a:rPr sz="4850" dirty="0"/>
              <a:t>	</a:t>
            </a:r>
            <a:r>
              <a:rPr sz="4850" spc="290" dirty="0"/>
              <a:t>Studies</a:t>
            </a:r>
            <a:endParaRPr sz="4850"/>
          </a:p>
        </p:txBody>
      </p:sp>
      <p:grpSp>
        <p:nvGrpSpPr>
          <p:cNvPr id="17" name="object 17"/>
          <p:cNvGrpSpPr/>
          <p:nvPr/>
        </p:nvGrpSpPr>
        <p:grpSpPr>
          <a:xfrm>
            <a:off x="1507985" y="3786225"/>
            <a:ext cx="76200" cy="2152650"/>
            <a:chOff x="1507985" y="3786225"/>
            <a:chExt cx="76200" cy="215265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7985" y="3786225"/>
              <a:ext cx="76200" cy="76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7985" y="5862675"/>
              <a:ext cx="76200" cy="762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27898" y="3630650"/>
            <a:ext cx="7781925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99900"/>
              </a:lnSpc>
              <a:spcBef>
                <a:spcPts val="100"/>
              </a:spcBef>
              <a:tabLst>
                <a:tab pos="413384" algn="l"/>
                <a:tab pos="547370" algn="l"/>
                <a:tab pos="814705" algn="l"/>
                <a:tab pos="1082040" algn="l"/>
                <a:tab pos="1349375" algn="l"/>
                <a:tab pos="1483360" algn="l"/>
                <a:tab pos="1617345" algn="l"/>
                <a:tab pos="1750695" algn="l"/>
                <a:tab pos="1884680" algn="l"/>
                <a:tab pos="2018030" algn="l"/>
                <a:tab pos="2152015" algn="l"/>
                <a:tab pos="2419350" algn="l"/>
                <a:tab pos="2553335" algn="l"/>
                <a:tab pos="3088005" algn="l"/>
                <a:tab pos="3221990" algn="l"/>
                <a:tab pos="3489325" algn="l"/>
                <a:tab pos="4291965" algn="l"/>
                <a:tab pos="4425315" algn="l"/>
                <a:tab pos="4559300" algn="l"/>
                <a:tab pos="4692650" algn="l"/>
                <a:tab pos="4826635" algn="l"/>
                <a:tab pos="4960620" algn="l"/>
                <a:tab pos="5629275" algn="l"/>
                <a:tab pos="5762625" algn="l"/>
                <a:tab pos="6163945" algn="l"/>
                <a:tab pos="6297930" algn="l"/>
                <a:tab pos="6431280" algn="l"/>
                <a:tab pos="6698615" algn="l"/>
              </a:tabLst>
            </a:pPr>
            <a:r>
              <a:rPr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-430" dirty="0">
                <a:solidFill>
                  <a:srgbClr val="FDFAFA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lang="en-US" sz="240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++  </a:t>
            </a:r>
            <a:r>
              <a:rPr sz="2400" spc="-2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code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</a:t>
            </a:r>
            <a:r>
              <a:rPr sz="2400" spc="260" dirty="0">
                <a:solidFill>
                  <a:srgbClr val="FDFAFA"/>
                </a:solidFill>
                <a:latin typeface="Microsoft Sans Serif"/>
                <a:cs typeface="Microsoft Sans Serif"/>
              </a:rPr>
              <a:t>for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lang="en-US" sz="240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16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invoice</a:t>
            </a:r>
            <a:r>
              <a:rPr lang="en-US"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generator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260" dirty="0">
                <a:solidFill>
                  <a:srgbClr val="FDFAFA"/>
                </a:solidFill>
                <a:latin typeface="Microsoft Sans Serif"/>
                <a:cs typeface="Microsoft Sans Serif"/>
              </a:rPr>
              <a:t>typically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14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includes </a:t>
            </a:r>
            <a:r>
              <a:rPr sz="2400" spc="17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functions</a:t>
            </a:r>
            <a:r>
              <a:rPr lang="en-US" sz="2400" spc="17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26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for</a:t>
            </a:r>
            <a:r>
              <a:rPr lang="en-US" sz="2400" spc="26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204" dirty="0">
                <a:solidFill>
                  <a:srgbClr val="FDFAFA"/>
                </a:solidFill>
                <a:latin typeface="Microsoft Sans Serif"/>
                <a:cs typeface="Microsoft Sans Serif"/>
              </a:rPr>
              <a:t>creating,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250" dirty="0">
                <a:solidFill>
                  <a:srgbClr val="FDFAFA"/>
                </a:solidFill>
                <a:latin typeface="Microsoft Sans Serif"/>
                <a:cs typeface="Microsoft Sans Serif"/>
              </a:rPr>
              <a:t>editing,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-25" dirty="0">
                <a:solidFill>
                  <a:srgbClr val="FDFAFA"/>
                </a:solidFill>
                <a:latin typeface="Microsoft Sans Serif"/>
                <a:cs typeface="Microsoft Sans Serif"/>
              </a:rPr>
              <a:t>and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160" dirty="0">
                <a:solidFill>
                  <a:srgbClr val="FDFAFA"/>
                </a:solidFill>
                <a:latin typeface="Microsoft Sans Serif"/>
                <a:cs typeface="Microsoft Sans Serif"/>
              </a:rPr>
              <a:t>displaying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</a:t>
            </a:r>
            <a:r>
              <a:rPr sz="2400" spc="190" dirty="0">
                <a:solidFill>
                  <a:srgbClr val="FDFAFA"/>
                </a:solidFill>
                <a:latin typeface="Microsoft Sans Serif"/>
                <a:cs typeface="Microsoft Sans Serif"/>
              </a:rPr>
              <a:t>invoices. </a:t>
            </a:r>
            <a:r>
              <a:rPr sz="2400" spc="484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It</a:t>
            </a:r>
            <a:r>
              <a:rPr lang="en-US"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handles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</a:t>
            </a:r>
            <a:r>
              <a:rPr sz="2400" spc="75" dirty="0">
                <a:solidFill>
                  <a:srgbClr val="FDFAFA"/>
                </a:solidFill>
                <a:latin typeface="Microsoft Sans Serif"/>
                <a:cs typeface="Microsoft Sans Serif"/>
              </a:rPr>
              <a:t>user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</a:t>
            </a:r>
            <a:r>
              <a:rPr sz="2400" spc="235" dirty="0">
                <a:solidFill>
                  <a:srgbClr val="FDFAFA"/>
                </a:solidFill>
                <a:latin typeface="Microsoft Sans Serif"/>
                <a:cs typeface="Microsoft Sans Serif"/>
              </a:rPr>
              <a:t>input,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160" dirty="0">
                <a:solidFill>
                  <a:srgbClr val="FDFAFA"/>
                </a:solidFill>
                <a:latin typeface="Microsoft Sans Serif"/>
                <a:cs typeface="Microsoft Sans Serif"/>
              </a:rPr>
              <a:t>calculates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</a:t>
            </a:r>
            <a:r>
              <a:rPr sz="2400" spc="29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totals</a:t>
            </a:r>
            <a:r>
              <a:rPr lang="en-US" sz="2400" spc="295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9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and </a:t>
            </a:r>
            <a:r>
              <a:rPr sz="2400" spc="229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printing</a:t>
            </a:r>
            <a:r>
              <a:rPr lang="en-US" sz="2400" spc="229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.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		</a:t>
            </a:r>
            <a:r>
              <a:rPr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Key</a:t>
            </a:r>
            <a:r>
              <a:rPr lang="en-US"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-10" dirty="0">
                <a:solidFill>
                  <a:srgbClr val="FDFAFA"/>
                </a:solidFill>
                <a:latin typeface="Microsoft Sans Serif"/>
                <a:cs typeface="Microsoft Sans Serif"/>
              </a:rPr>
              <a:t>components </a:t>
            </a:r>
            <a:r>
              <a:rPr sz="2400" spc="150" dirty="0">
                <a:solidFill>
                  <a:srgbClr val="FDFAFA"/>
                </a:solidFill>
                <a:latin typeface="Microsoft Sans Serif"/>
                <a:cs typeface="Microsoft Sans Serif"/>
              </a:rPr>
              <a:t>include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75" dirty="0">
                <a:solidFill>
                  <a:srgbClr val="FDFAFA"/>
                </a:solidFill>
                <a:latin typeface="Microsoft Sans Serif"/>
                <a:cs typeface="Microsoft Sans Serif"/>
              </a:rPr>
              <a:t>data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lang="en-US" sz="2400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17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structures</a:t>
            </a:r>
            <a:r>
              <a:rPr sz="2400" dirty="0">
                <a:solidFill>
                  <a:srgbClr val="FDFAFA"/>
                </a:solidFill>
                <a:latin typeface="Microsoft Sans Serif"/>
                <a:cs typeface="Microsoft Sans Serif"/>
              </a:rPr>
              <a:t>	</a:t>
            </a:r>
            <a:r>
              <a:rPr sz="2400" spc="285" dirty="0">
                <a:solidFill>
                  <a:srgbClr val="FDFAFA"/>
                </a:solidFill>
                <a:latin typeface="Microsoft Sans Serif"/>
                <a:cs typeface="Microsoft Sans Serif"/>
              </a:rPr>
              <a:t>for</a:t>
            </a:r>
            <a:r>
              <a:rPr sz="2400" spc="15" dirty="0">
                <a:solidFill>
                  <a:srgbClr val="FDFAFA"/>
                </a:solidFill>
                <a:latin typeface="Microsoft Sans Serif"/>
                <a:cs typeface="Microsoft Sans Serif"/>
              </a:rPr>
              <a:t>  </a:t>
            </a:r>
            <a:r>
              <a:rPr sz="2400" spc="200" dirty="0">
                <a:solidFill>
                  <a:srgbClr val="FDFAFA"/>
                </a:solidFill>
                <a:latin typeface="Microsoft Sans Serif"/>
                <a:cs typeface="Microsoft Sans Serif"/>
              </a:rPr>
              <a:t>invoices,</a:t>
            </a:r>
            <a:r>
              <a:rPr sz="2400" spc="15" dirty="0">
                <a:solidFill>
                  <a:srgbClr val="FDFAFA"/>
                </a:solidFill>
                <a:latin typeface="Microsoft Sans Serif"/>
                <a:cs typeface="Microsoft Sans Serif"/>
              </a:rPr>
              <a:t>  </a:t>
            </a:r>
            <a:r>
              <a:rPr sz="2400" spc="220" dirty="0">
                <a:solidFill>
                  <a:srgbClr val="FDFAFA"/>
                </a:solidFill>
                <a:latin typeface="Microsoft Sans Serif"/>
                <a:cs typeface="Microsoft Sans Serif"/>
              </a:rPr>
              <a:t>error</a:t>
            </a:r>
            <a:r>
              <a:rPr sz="2400" spc="15" dirty="0">
                <a:solidFill>
                  <a:srgbClr val="FDFAFA"/>
                </a:solidFill>
                <a:latin typeface="Microsoft Sans Serif"/>
                <a:cs typeface="Microsoft Sans Serif"/>
              </a:rPr>
              <a:t>  </a:t>
            </a:r>
            <a:r>
              <a:rPr sz="2400" spc="165" dirty="0">
                <a:solidFill>
                  <a:srgbClr val="FDFAFA"/>
                </a:solidFill>
                <a:latin typeface="Microsoft Sans Serif"/>
                <a:cs typeface="Microsoft Sans Serif"/>
              </a:rPr>
              <a:t>handling,</a:t>
            </a:r>
            <a:r>
              <a:rPr sz="2400" spc="20" dirty="0">
                <a:solidFill>
                  <a:srgbClr val="FDFAFA"/>
                </a:solidFill>
                <a:latin typeface="Microsoft Sans Serif"/>
                <a:cs typeface="Microsoft Sans Serif"/>
              </a:rPr>
              <a:t>  </a:t>
            </a:r>
            <a:r>
              <a:rPr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415" dirty="0">
                <a:solidFill>
                  <a:srgbClr val="FDFAFA"/>
                </a:solidFill>
                <a:latin typeface="Microsoft Sans Serif"/>
                <a:cs typeface="Microsoft Sans Serif"/>
              </a:rPr>
              <a:t>file</a:t>
            </a:r>
            <a:r>
              <a:rPr sz="2400" spc="484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DFAFA"/>
                </a:solidFill>
                <a:latin typeface="Microsoft Sans Serif"/>
                <a:cs typeface="Microsoft Sans Serif"/>
              </a:rPr>
              <a:t>management</a:t>
            </a:r>
            <a:r>
              <a:rPr sz="2400" spc="484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285" dirty="0">
                <a:solidFill>
                  <a:srgbClr val="FDFAFA"/>
                </a:solidFill>
                <a:latin typeface="Microsoft Sans Serif"/>
                <a:cs typeface="Microsoft Sans Serif"/>
              </a:rPr>
              <a:t>for</a:t>
            </a:r>
            <a:r>
              <a:rPr sz="2400" spc="490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DFAFA"/>
                </a:solidFill>
                <a:latin typeface="Microsoft Sans Serif"/>
                <a:cs typeface="Microsoft Sans Serif"/>
              </a:rPr>
              <a:t>saving</a:t>
            </a:r>
            <a:r>
              <a:rPr sz="2400" spc="484" dirty="0">
                <a:solidFill>
                  <a:srgbClr val="FDFAFA"/>
                </a:solidFill>
                <a:latin typeface="Microsoft Sans Serif"/>
                <a:cs typeface="Microsoft Sans Serif"/>
              </a:rPr>
              <a:t> </a:t>
            </a:r>
            <a:r>
              <a:rPr sz="2400" spc="165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records</a:t>
            </a:r>
            <a:r>
              <a:rPr sz="2400" spc="114" dirty="0" smtClean="0">
                <a:solidFill>
                  <a:srgbClr val="FDFAFA"/>
                </a:solidFill>
                <a:latin typeface="Microsoft Sans Serif"/>
                <a:cs typeface="Microsoft Sans Serif"/>
              </a:rPr>
              <a:t>!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762</Words>
  <Application>Microsoft Office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Cambria</vt:lpstr>
      <vt:lpstr>Microsoft Sans Serif</vt:lpstr>
      <vt:lpstr>Segoe UI Black</vt:lpstr>
      <vt:lpstr>Times New Roman</vt:lpstr>
      <vt:lpstr>Office Theme</vt:lpstr>
      <vt:lpstr>⥫</vt:lpstr>
      <vt:lpstr>Introduction to Invoice Generation</vt:lpstr>
      <vt:lpstr>Importance of Invoicing</vt:lpstr>
      <vt:lpstr>Challenges in Invoice Management</vt:lpstr>
      <vt:lpstr>C++ for Invoice Generation</vt:lpstr>
      <vt:lpstr>Key Features of the System</vt:lpstr>
      <vt:lpstr>Implementation Strategy</vt:lpstr>
      <vt:lpstr>Code Overview</vt:lpstr>
      <vt:lpstr>Case Studies</vt:lpstr>
      <vt:lpstr>Future Enhancements</vt:lpstr>
      <vt:lpstr>Conclusion and 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Haaris Ris</cp:lastModifiedBy>
  <cp:revision>2</cp:revision>
  <dcterms:created xsi:type="dcterms:W3CDTF">2025-01-14T08:29:23Z</dcterms:created>
  <dcterms:modified xsi:type="dcterms:W3CDTF">2025-01-14T10:13:26Z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2025-01-14T00:00:00Z</vt:filetime>
  </property>
  <property fmtid="{D5CDD505-2E9C-101B-9397-08002B2CF9AE}" pid="5" name="Producer">
    <vt:lpwstr>GPL Ghostscript 10.04.0</vt:lpwstr>
  </property>
</Properties>
</file>